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26"/>
  </p:notesMasterIdLst>
  <p:sldIdLst>
    <p:sldId id="350" r:id="rId3"/>
    <p:sldId id="353" r:id="rId4"/>
    <p:sldId id="356" r:id="rId5"/>
    <p:sldId id="358" r:id="rId6"/>
    <p:sldId id="377" r:id="rId7"/>
    <p:sldId id="378" r:id="rId8"/>
    <p:sldId id="359" r:id="rId9"/>
    <p:sldId id="360" r:id="rId10"/>
    <p:sldId id="361" r:id="rId11"/>
    <p:sldId id="363" r:id="rId12"/>
    <p:sldId id="362" r:id="rId13"/>
    <p:sldId id="367" r:id="rId14"/>
    <p:sldId id="365" r:id="rId15"/>
    <p:sldId id="368" r:id="rId16"/>
    <p:sldId id="369" r:id="rId17"/>
    <p:sldId id="376" r:id="rId18"/>
    <p:sldId id="370" r:id="rId19"/>
    <p:sldId id="371" r:id="rId20"/>
    <p:sldId id="372" r:id="rId21"/>
    <p:sldId id="373" r:id="rId22"/>
    <p:sldId id="375" r:id="rId23"/>
    <p:sldId id="348" r:id="rId24"/>
    <p:sldId id="34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 autoAdjust="0"/>
    <p:restoredTop sz="96327" autoAdjust="0"/>
  </p:normalViewPr>
  <p:slideViewPr>
    <p:cSldViewPr snapToGrid="0">
      <p:cViewPr>
        <p:scale>
          <a:sx n="89" d="100"/>
          <a:sy n="89" d="100"/>
        </p:scale>
        <p:origin x="-1114" y="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615744"/>
            <a:ext cx="39433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5095419"/>
            <a:ext cx="3943350" cy="860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=""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3591AFD2-6F19-4349-B6C5-EA75918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7EB3B26-5365-416B-8AE3-419320A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D938BB-204F-405F-99D0-29E0C28153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667672-9B17-DD4D-BC7F-7931455AFE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24216" y="0"/>
            <a:ext cx="691978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717F8E-8275-4797-9ED5-CDA429B6E12C}"/>
              </a:ext>
            </a:extLst>
          </p:cNvPr>
          <p:cNvSpPr/>
          <p:nvPr userDrawn="1"/>
        </p:nvSpPr>
        <p:spPr>
          <a:xfrm rot="10800000" flipV="1">
            <a:off x="1875865" y="0"/>
            <a:ext cx="7268135" cy="6884894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5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5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="" xmlns:a16="http://schemas.microsoft.com/office/drawing/2014/main" id="{8AED9E98-D371-BD4D-B78A-2CED27D0A08D}"/>
              </a:ext>
            </a:extLst>
          </p:cNvPr>
          <p:cNvSpPr/>
          <p:nvPr/>
        </p:nvSpPr>
        <p:spPr>
          <a:xfrm>
            <a:off x="8010939" y="865658"/>
            <a:ext cx="1133060" cy="155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109" extrusionOk="0">
                <a:moveTo>
                  <a:pt x="21566" y="18405"/>
                </a:moveTo>
                <a:cubicBezTo>
                  <a:pt x="21385" y="18444"/>
                  <a:pt x="21348" y="18366"/>
                  <a:pt x="21367" y="18094"/>
                </a:cubicBezTo>
                <a:cubicBezTo>
                  <a:pt x="21421" y="16800"/>
                  <a:pt x="21258" y="15532"/>
                  <a:pt x="20714" y="14289"/>
                </a:cubicBezTo>
                <a:cubicBezTo>
                  <a:pt x="20442" y="13655"/>
                  <a:pt x="20026" y="13060"/>
                  <a:pt x="19591" y="12477"/>
                </a:cubicBezTo>
                <a:cubicBezTo>
                  <a:pt x="19554" y="12426"/>
                  <a:pt x="19500" y="12361"/>
                  <a:pt x="19428" y="12322"/>
                </a:cubicBezTo>
                <a:cubicBezTo>
                  <a:pt x="19246" y="12206"/>
                  <a:pt x="19047" y="12024"/>
                  <a:pt x="18775" y="12128"/>
                </a:cubicBezTo>
                <a:cubicBezTo>
                  <a:pt x="18485" y="12244"/>
                  <a:pt x="18612" y="12451"/>
                  <a:pt x="18703" y="12620"/>
                </a:cubicBezTo>
                <a:cubicBezTo>
                  <a:pt x="19120" y="13448"/>
                  <a:pt x="19808" y="14199"/>
                  <a:pt x="20171" y="15053"/>
                </a:cubicBezTo>
                <a:cubicBezTo>
                  <a:pt x="20479" y="15790"/>
                  <a:pt x="20823" y="16515"/>
                  <a:pt x="20895" y="17279"/>
                </a:cubicBezTo>
                <a:cubicBezTo>
                  <a:pt x="20986" y="18314"/>
                  <a:pt x="20461" y="19117"/>
                  <a:pt x="19192" y="19673"/>
                </a:cubicBezTo>
                <a:cubicBezTo>
                  <a:pt x="18014" y="20191"/>
                  <a:pt x="16710" y="20475"/>
                  <a:pt x="15369" y="20670"/>
                </a:cubicBezTo>
                <a:cubicBezTo>
                  <a:pt x="15169" y="20695"/>
                  <a:pt x="14879" y="20747"/>
                  <a:pt x="14752" y="20605"/>
                </a:cubicBezTo>
                <a:cubicBezTo>
                  <a:pt x="14626" y="20475"/>
                  <a:pt x="14843" y="20333"/>
                  <a:pt x="14952" y="20230"/>
                </a:cubicBezTo>
                <a:cubicBezTo>
                  <a:pt x="15967" y="19246"/>
                  <a:pt x="16093" y="18107"/>
                  <a:pt x="16057" y="16955"/>
                </a:cubicBezTo>
                <a:cubicBezTo>
                  <a:pt x="16021" y="16062"/>
                  <a:pt x="15840" y="15169"/>
                  <a:pt x="15840" y="14276"/>
                </a:cubicBezTo>
                <a:cubicBezTo>
                  <a:pt x="15840" y="14160"/>
                  <a:pt x="15840" y="14043"/>
                  <a:pt x="15640" y="13862"/>
                </a:cubicBezTo>
                <a:cubicBezTo>
                  <a:pt x="15622" y="14535"/>
                  <a:pt x="15640" y="15117"/>
                  <a:pt x="15604" y="15687"/>
                </a:cubicBezTo>
                <a:cubicBezTo>
                  <a:pt x="15532" y="16968"/>
                  <a:pt x="15387" y="18249"/>
                  <a:pt x="14988" y="19505"/>
                </a:cubicBezTo>
                <a:cubicBezTo>
                  <a:pt x="14608" y="20721"/>
                  <a:pt x="12469" y="21459"/>
                  <a:pt x="10857" y="20941"/>
                </a:cubicBezTo>
                <a:cubicBezTo>
                  <a:pt x="10458" y="20812"/>
                  <a:pt x="10748" y="20695"/>
                  <a:pt x="10857" y="20592"/>
                </a:cubicBezTo>
                <a:cubicBezTo>
                  <a:pt x="11618" y="19880"/>
                  <a:pt x="12143" y="19091"/>
                  <a:pt x="12397" y="18211"/>
                </a:cubicBezTo>
                <a:cubicBezTo>
                  <a:pt x="12650" y="17305"/>
                  <a:pt x="12669" y="16386"/>
                  <a:pt x="12632" y="15454"/>
                </a:cubicBezTo>
                <a:cubicBezTo>
                  <a:pt x="12632" y="15363"/>
                  <a:pt x="12632" y="15234"/>
                  <a:pt x="12487" y="15234"/>
                </a:cubicBezTo>
                <a:cubicBezTo>
                  <a:pt x="12270" y="15221"/>
                  <a:pt x="12288" y="15376"/>
                  <a:pt x="12288" y="15467"/>
                </a:cubicBezTo>
                <a:cubicBezTo>
                  <a:pt x="12216" y="16192"/>
                  <a:pt x="12197" y="16916"/>
                  <a:pt x="12052" y="17641"/>
                </a:cubicBezTo>
                <a:cubicBezTo>
                  <a:pt x="11908" y="18405"/>
                  <a:pt x="11618" y="19129"/>
                  <a:pt x="11001" y="19790"/>
                </a:cubicBezTo>
                <a:cubicBezTo>
                  <a:pt x="10349" y="20488"/>
                  <a:pt x="9461" y="20695"/>
                  <a:pt x="8374" y="20579"/>
                </a:cubicBezTo>
                <a:cubicBezTo>
                  <a:pt x="7613" y="20501"/>
                  <a:pt x="6888" y="20320"/>
                  <a:pt x="6181" y="20113"/>
                </a:cubicBezTo>
                <a:cubicBezTo>
                  <a:pt x="5511" y="19932"/>
                  <a:pt x="4840" y="19751"/>
                  <a:pt x="4224" y="20217"/>
                </a:cubicBezTo>
                <a:cubicBezTo>
                  <a:pt x="4061" y="20333"/>
                  <a:pt x="3971" y="20242"/>
                  <a:pt x="3898" y="20139"/>
                </a:cubicBezTo>
                <a:cubicBezTo>
                  <a:pt x="3445" y="19362"/>
                  <a:pt x="2612" y="18767"/>
                  <a:pt x="1941" y="18094"/>
                </a:cubicBezTo>
                <a:cubicBezTo>
                  <a:pt x="1071" y="17227"/>
                  <a:pt x="1252" y="16489"/>
                  <a:pt x="2503" y="15920"/>
                </a:cubicBezTo>
                <a:cubicBezTo>
                  <a:pt x="3826" y="15325"/>
                  <a:pt x="5257" y="14923"/>
                  <a:pt x="6725" y="14574"/>
                </a:cubicBezTo>
                <a:cubicBezTo>
                  <a:pt x="6961" y="14522"/>
                  <a:pt x="7414" y="14496"/>
                  <a:pt x="7341" y="14289"/>
                </a:cubicBezTo>
                <a:cubicBezTo>
                  <a:pt x="7250" y="14017"/>
                  <a:pt x="6852" y="14173"/>
                  <a:pt x="6598" y="14212"/>
                </a:cubicBezTo>
                <a:cubicBezTo>
                  <a:pt x="4442" y="14470"/>
                  <a:pt x="2612" y="15169"/>
                  <a:pt x="1162" y="16334"/>
                </a:cubicBezTo>
                <a:cubicBezTo>
                  <a:pt x="836" y="16593"/>
                  <a:pt x="691" y="16502"/>
                  <a:pt x="600" y="16230"/>
                </a:cubicBezTo>
                <a:cubicBezTo>
                  <a:pt x="346" y="15506"/>
                  <a:pt x="56" y="14781"/>
                  <a:pt x="56" y="14017"/>
                </a:cubicBezTo>
                <a:cubicBezTo>
                  <a:pt x="38" y="13150"/>
                  <a:pt x="564" y="12555"/>
                  <a:pt x="1705" y="12231"/>
                </a:cubicBezTo>
                <a:cubicBezTo>
                  <a:pt x="2756" y="11934"/>
                  <a:pt x="3862" y="11882"/>
                  <a:pt x="4967" y="11817"/>
                </a:cubicBezTo>
                <a:cubicBezTo>
                  <a:pt x="6344" y="11727"/>
                  <a:pt x="7722" y="11804"/>
                  <a:pt x="9099" y="11817"/>
                </a:cubicBezTo>
                <a:cubicBezTo>
                  <a:pt x="9244" y="11817"/>
                  <a:pt x="9389" y="11830"/>
                  <a:pt x="9534" y="11817"/>
                </a:cubicBezTo>
                <a:cubicBezTo>
                  <a:pt x="9660" y="11804"/>
                  <a:pt x="9787" y="11778"/>
                  <a:pt x="9824" y="11675"/>
                </a:cubicBezTo>
                <a:cubicBezTo>
                  <a:pt x="9842" y="11546"/>
                  <a:pt x="9733" y="11481"/>
                  <a:pt x="9588" y="11442"/>
                </a:cubicBezTo>
                <a:cubicBezTo>
                  <a:pt x="9497" y="11416"/>
                  <a:pt x="9407" y="11403"/>
                  <a:pt x="9316" y="11403"/>
                </a:cubicBezTo>
                <a:cubicBezTo>
                  <a:pt x="7305" y="11248"/>
                  <a:pt x="5293" y="11261"/>
                  <a:pt x="3282" y="11455"/>
                </a:cubicBezTo>
                <a:cubicBezTo>
                  <a:pt x="2249" y="11546"/>
                  <a:pt x="1343" y="11869"/>
                  <a:pt x="528" y="12335"/>
                </a:cubicBezTo>
                <a:cubicBezTo>
                  <a:pt x="274" y="12477"/>
                  <a:pt x="2" y="12581"/>
                  <a:pt x="2" y="12219"/>
                </a:cubicBezTo>
                <a:cubicBezTo>
                  <a:pt x="-16" y="11170"/>
                  <a:pt x="93" y="10161"/>
                  <a:pt x="799" y="9190"/>
                </a:cubicBezTo>
                <a:cubicBezTo>
                  <a:pt x="1307" y="8478"/>
                  <a:pt x="2140" y="8207"/>
                  <a:pt x="3155" y="8129"/>
                </a:cubicBezTo>
                <a:cubicBezTo>
                  <a:pt x="4532" y="8025"/>
                  <a:pt x="5873" y="8232"/>
                  <a:pt x="7196" y="8427"/>
                </a:cubicBezTo>
                <a:cubicBezTo>
                  <a:pt x="8320" y="8595"/>
                  <a:pt x="9425" y="8789"/>
                  <a:pt x="10530" y="9022"/>
                </a:cubicBezTo>
                <a:cubicBezTo>
                  <a:pt x="10621" y="9035"/>
                  <a:pt x="10711" y="9061"/>
                  <a:pt x="10802" y="9074"/>
                </a:cubicBezTo>
                <a:cubicBezTo>
                  <a:pt x="10965" y="9087"/>
                  <a:pt x="11165" y="9125"/>
                  <a:pt x="11219" y="8983"/>
                </a:cubicBezTo>
                <a:cubicBezTo>
                  <a:pt x="11273" y="8854"/>
                  <a:pt x="11110" y="8776"/>
                  <a:pt x="10965" y="8724"/>
                </a:cubicBezTo>
                <a:cubicBezTo>
                  <a:pt x="10603" y="8582"/>
                  <a:pt x="10204" y="8478"/>
                  <a:pt x="9805" y="8388"/>
                </a:cubicBezTo>
                <a:cubicBezTo>
                  <a:pt x="8718" y="8168"/>
                  <a:pt x="7595" y="8077"/>
                  <a:pt x="6489" y="7948"/>
                </a:cubicBezTo>
                <a:cubicBezTo>
                  <a:pt x="4877" y="7754"/>
                  <a:pt x="3264" y="7818"/>
                  <a:pt x="1651" y="7948"/>
                </a:cubicBezTo>
                <a:cubicBezTo>
                  <a:pt x="1506" y="7961"/>
                  <a:pt x="1343" y="7999"/>
                  <a:pt x="1234" y="7922"/>
                </a:cubicBezTo>
                <a:cubicBezTo>
                  <a:pt x="1126" y="7831"/>
                  <a:pt x="1252" y="7754"/>
                  <a:pt x="1307" y="7676"/>
                </a:cubicBezTo>
                <a:cubicBezTo>
                  <a:pt x="2140" y="6679"/>
                  <a:pt x="3046" y="5735"/>
                  <a:pt x="4152" y="4868"/>
                </a:cubicBezTo>
                <a:cubicBezTo>
                  <a:pt x="5022" y="4182"/>
                  <a:pt x="6091" y="4065"/>
                  <a:pt x="7287" y="4298"/>
                </a:cubicBezTo>
                <a:cubicBezTo>
                  <a:pt x="8899" y="4609"/>
                  <a:pt x="10403" y="5088"/>
                  <a:pt x="11835" y="5683"/>
                </a:cubicBezTo>
                <a:cubicBezTo>
                  <a:pt x="12524" y="5968"/>
                  <a:pt x="13212" y="6278"/>
                  <a:pt x="13955" y="6485"/>
                </a:cubicBezTo>
                <a:cubicBezTo>
                  <a:pt x="14154" y="6537"/>
                  <a:pt x="14408" y="6641"/>
                  <a:pt x="14553" y="6498"/>
                </a:cubicBezTo>
                <a:cubicBezTo>
                  <a:pt x="14734" y="6317"/>
                  <a:pt x="14499" y="6175"/>
                  <a:pt x="14354" y="6071"/>
                </a:cubicBezTo>
                <a:cubicBezTo>
                  <a:pt x="12669" y="4880"/>
                  <a:pt x="10693" y="4039"/>
                  <a:pt x="8320" y="3729"/>
                </a:cubicBezTo>
                <a:cubicBezTo>
                  <a:pt x="7703" y="3651"/>
                  <a:pt x="7069" y="3586"/>
                  <a:pt x="6435" y="3509"/>
                </a:cubicBezTo>
                <a:cubicBezTo>
                  <a:pt x="6272" y="3483"/>
                  <a:pt x="6018" y="3522"/>
                  <a:pt x="5964" y="3366"/>
                </a:cubicBezTo>
                <a:cubicBezTo>
                  <a:pt x="5928" y="3250"/>
                  <a:pt x="6145" y="3185"/>
                  <a:pt x="6254" y="3107"/>
                </a:cubicBezTo>
                <a:cubicBezTo>
                  <a:pt x="7885" y="2085"/>
                  <a:pt x="9715" y="1257"/>
                  <a:pt x="11744" y="674"/>
                </a:cubicBezTo>
                <a:cubicBezTo>
                  <a:pt x="13556" y="157"/>
                  <a:pt x="15423" y="-141"/>
                  <a:pt x="17380" y="66"/>
                </a:cubicBezTo>
                <a:cubicBezTo>
                  <a:pt x="18612" y="196"/>
                  <a:pt x="19772" y="454"/>
                  <a:pt x="20732" y="1024"/>
                </a:cubicBezTo>
                <a:cubicBezTo>
                  <a:pt x="21059" y="1218"/>
                  <a:pt x="21348" y="1412"/>
                  <a:pt x="21584" y="1606"/>
                </a:cubicBezTo>
                <a:lnTo>
                  <a:pt x="21584" y="5929"/>
                </a:lnTo>
                <a:cubicBezTo>
                  <a:pt x="21512" y="5993"/>
                  <a:pt x="21421" y="6071"/>
                  <a:pt x="21348" y="6136"/>
                </a:cubicBezTo>
                <a:cubicBezTo>
                  <a:pt x="20769" y="6602"/>
                  <a:pt x="20116" y="7016"/>
                  <a:pt x="19482" y="7443"/>
                </a:cubicBezTo>
                <a:cubicBezTo>
                  <a:pt x="19373" y="7521"/>
                  <a:pt x="19228" y="7598"/>
                  <a:pt x="19138" y="7689"/>
                </a:cubicBezTo>
                <a:cubicBezTo>
                  <a:pt x="19029" y="7792"/>
                  <a:pt x="18938" y="7922"/>
                  <a:pt x="19065" y="8051"/>
                </a:cubicBezTo>
                <a:cubicBezTo>
                  <a:pt x="19210" y="8194"/>
                  <a:pt x="19410" y="8103"/>
                  <a:pt x="19554" y="8051"/>
                </a:cubicBezTo>
                <a:cubicBezTo>
                  <a:pt x="20243" y="7767"/>
                  <a:pt x="20914" y="7469"/>
                  <a:pt x="21584" y="7184"/>
                </a:cubicBezTo>
                <a:lnTo>
                  <a:pt x="21584" y="18405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27668122-7238-1F4E-8572-E063CD5BEE5D}"/>
              </a:ext>
            </a:extLst>
          </p:cNvPr>
          <p:cNvSpPr/>
          <p:nvPr/>
        </p:nvSpPr>
        <p:spPr>
          <a:xfrm>
            <a:off x="2179646" y="5888416"/>
            <a:ext cx="2035327" cy="969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1458" extrusionOk="0">
                <a:moveTo>
                  <a:pt x="20110" y="4005"/>
                </a:moveTo>
                <a:cubicBezTo>
                  <a:pt x="20030" y="3984"/>
                  <a:pt x="19940" y="3963"/>
                  <a:pt x="19860" y="3942"/>
                </a:cubicBezTo>
                <a:cubicBezTo>
                  <a:pt x="19140" y="3711"/>
                  <a:pt x="18570" y="3079"/>
                  <a:pt x="17950" y="2321"/>
                </a:cubicBezTo>
                <a:cubicBezTo>
                  <a:pt x="17200" y="1395"/>
                  <a:pt x="16400" y="384"/>
                  <a:pt x="15540" y="258"/>
                </a:cubicBezTo>
                <a:cubicBezTo>
                  <a:pt x="15110" y="195"/>
                  <a:pt x="14670" y="-142"/>
                  <a:pt x="14250" y="69"/>
                </a:cubicBezTo>
                <a:cubicBezTo>
                  <a:pt x="13930" y="216"/>
                  <a:pt x="13630" y="237"/>
                  <a:pt x="13310" y="174"/>
                </a:cubicBezTo>
                <a:cubicBezTo>
                  <a:pt x="12260" y="26"/>
                  <a:pt x="11220" y="5"/>
                  <a:pt x="10180" y="553"/>
                </a:cubicBezTo>
                <a:cubicBezTo>
                  <a:pt x="9730" y="805"/>
                  <a:pt x="9410" y="1247"/>
                  <a:pt x="9160" y="2090"/>
                </a:cubicBezTo>
                <a:cubicBezTo>
                  <a:pt x="8520" y="4279"/>
                  <a:pt x="8050" y="6637"/>
                  <a:pt x="7720" y="9121"/>
                </a:cubicBezTo>
                <a:cubicBezTo>
                  <a:pt x="7610" y="9963"/>
                  <a:pt x="7480" y="10805"/>
                  <a:pt x="7440" y="11690"/>
                </a:cubicBezTo>
                <a:cubicBezTo>
                  <a:pt x="7410" y="12342"/>
                  <a:pt x="7550" y="13121"/>
                  <a:pt x="7480" y="13732"/>
                </a:cubicBezTo>
                <a:cubicBezTo>
                  <a:pt x="7340" y="15058"/>
                  <a:pt x="6650" y="15374"/>
                  <a:pt x="6500" y="13921"/>
                </a:cubicBezTo>
                <a:cubicBezTo>
                  <a:pt x="6400" y="12932"/>
                  <a:pt x="6560" y="11669"/>
                  <a:pt x="6670" y="10721"/>
                </a:cubicBezTo>
                <a:cubicBezTo>
                  <a:pt x="6920" y="8616"/>
                  <a:pt x="7380" y="6574"/>
                  <a:pt x="7970" y="4784"/>
                </a:cubicBezTo>
                <a:cubicBezTo>
                  <a:pt x="8270" y="3858"/>
                  <a:pt x="8600" y="2995"/>
                  <a:pt x="8960" y="2174"/>
                </a:cubicBezTo>
                <a:cubicBezTo>
                  <a:pt x="9020" y="2048"/>
                  <a:pt x="9100" y="1921"/>
                  <a:pt x="9050" y="1711"/>
                </a:cubicBezTo>
                <a:cubicBezTo>
                  <a:pt x="9000" y="1542"/>
                  <a:pt x="8920" y="1584"/>
                  <a:pt x="8840" y="1605"/>
                </a:cubicBezTo>
                <a:cubicBezTo>
                  <a:pt x="8640" y="1669"/>
                  <a:pt x="8440" y="1711"/>
                  <a:pt x="8250" y="1879"/>
                </a:cubicBezTo>
                <a:cubicBezTo>
                  <a:pt x="7450" y="2553"/>
                  <a:pt x="6730" y="3458"/>
                  <a:pt x="5970" y="4279"/>
                </a:cubicBezTo>
                <a:cubicBezTo>
                  <a:pt x="4920" y="5416"/>
                  <a:pt x="4620" y="6069"/>
                  <a:pt x="4050" y="8174"/>
                </a:cubicBezTo>
                <a:cubicBezTo>
                  <a:pt x="3690" y="9479"/>
                  <a:pt x="3030" y="10090"/>
                  <a:pt x="2510" y="11058"/>
                </a:cubicBezTo>
                <a:cubicBezTo>
                  <a:pt x="1260" y="13395"/>
                  <a:pt x="310" y="16953"/>
                  <a:pt x="50" y="20447"/>
                </a:cubicBezTo>
                <a:cubicBezTo>
                  <a:pt x="20" y="20784"/>
                  <a:pt x="10" y="21121"/>
                  <a:pt x="0" y="21458"/>
                </a:cubicBezTo>
                <a:lnTo>
                  <a:pt x="19410" y="21458"/>
                </a:lnTo>
                <a:cubicBezTo>
                  <a:pt x="19540" y="20953"/>
                  <a:pt x="19700" y="20469"/>
                  <a:pt x="19880" y="20026"/>
                </a:cubicBezTo>
                <a:cubicBezTo>
                  <a:pt x="20220" y="19226"/>
                  <a:pt x="20400" y="18953"/>
                  <a:pt x="20280" y="17837"/>
                </a:cubicBezTo>
                <a:cubicBezTo>
                  <a:pt x="19980" y="15037"/>
                  <a:pt x="20070" y="12216"/>
                  <a:pt x="20750" y="9647"/>
                </a:cubicBezTo>
                <a:cubicBezTo>
                  <a:pt x="21090" y="8363"/>
                  <a:pt x="21600" y="6974"/>
                  <a:pt x="21310" y="5416"/>
                </a:cubicBezTo>
                <a:cubicBezTo>
                  <a:pt x="21110" y="4300"/>
                  <a:pt x="20590" y="4132"/>
                  <a:pt x="20110" y="4005"/>
                </a:cubicBezTo>
                <a:close/>
                <a:moveTo>
                  <a:pt x="3500" y="16468"/>
                </a:moveTo>
                <a:cubicBezTo>
                  <a:pt x="3610" y="17121"/>
                  <a:pt x="3560" y="17690"/>
                  <a:pt x="3360" y="18237"/>
                </a:cubicBezTo>
                <a:cubicBezTo>
                  <a:pt x="3160" y="18784"/>
                  <a:pt x="2920" y="18721"/>
                  <a:pt x="2780" y="18111"/>
                </a:cubicBezTo>
                <a:cubicBezTo>
                  <a:pt x="2720" y="17837"/>
                  <a:pt x="2690" y="17521"/>
                  <a:pt x="2700" y="17226"/>
                </a:cubicBezTo>
                <a:cubicBezTo>
                  <a:pt x="2780" y="14995"/>
                  <a:pt x="3090" y="12911"/>
                  <a:pt x="3610" y="10974"/>
                </a:cubicBezTo>
                <a:cubicBezTo>
                  <a:pt x="3540" y="11690"/>
                  <a:pt x="3460" y="12405"/>
                  <a:pt x="3390" y="13100"/>
                </a:cubicBezTo>
                <a:cubicBezTo>
                  <a:pt x="3290" y="14258"/>
                  <a:pt x="3320" y="15374"/>
                  <a:pt x="3500" y="16468"/>
                </a:cubicBezTo>
                <a:close/>
                <a:moveTo>
                  <a:pt x="12560" y="5479"/>
                </a:moveTo>
                <a:cubicBezTo>
                  <a:pt x="12300" y="6469"/>
                  <a:pt x="12090" y="7458"/>
                  <a:pt x="12070" y="8616"/>
                </a:cubicBezTo>
                <a:cubicBezTo>
                  <a:pt x="12060" y="9184"/>
                  <a:pt x="11900" y="9605"/>
                  <a:pt x="11660" y="9837"/>
                </a:cubicBezTo>
                <a:cubicBezTo>
                  <a:pt x="11470" y="10026"/>
                  <a:pt x="11280" y="10026"/>
                  <a:pt x="11120" y="9732"/>
                </a:cubicBezTo>
                <a:cubicBezTo>
                  <a:pt x="10970" y="9437"/>
                  <a:pt x="11010" y="9058"/>
                  <a:pt x="11080" y="8700"/>
                </a:cubicBezTo>
                <a:cubicBezTo>
                  <a:pt x="11190" y="8216"/>
                  <a:pt x="11310" y="7753"/>
                  <a:pt x="11440" y="7311"/>
                </a:cubicBezTo>
                <a:cubicBezTo>
                  <a:pt x="11870" y="5858"/>
                  <a:pt x="12280" y="4363"/>
                  <a:pt x="12820" y="3058"/>
                </a:cubicBezTo>
                <a:cubicBezTo>
                  <a:pt x="13050" y="2511"/>
                  <a:pt x="13290" y="2005"/>
                  <a:pt x="13530" y="1500"/>
                </a:cubicBezTo>
                <a:cubicBezTo>
                  <a:pt x="13550" y="1542"/>
                  <a:pt x="13560" y="1563"/>
                  <a:pt x="13580" y="1605"/>
                </a:cubicBezTo>
                <a:cubicBezTo>
                  <a:pt x="13250" y="2890"/>
                  <a:pt x="12910" y="4174"/>
                  <a:pt x="12560" y="5479"/>
                </a:cubicBezTo>
                <a:close/>
                <a:moveTo>
                  <a:pt x="17090" y="20616"/>
                </a:moveTo>
                <a:cubicBezTo>
                  <a:pt x="16870" y="20616"/>
                  <a:pt x="16680" y="20384"/>
                  <a:pt x="16600" y="19900"/>
                </a:cubicBezTo>
                <a:cubicBezTo>
                  <a:pt x="16550" y="19542"/>
                  <a:pt x="16550" y="19163"/>
                  <a:pt x="16700" y="18890"/>
                </a:cubicBezTo>
                <a:cubicBezTo>
                  <a:pt x="16870" y="18532"/>
                  <a:pt x="17100" y="18490"/>
                  <a:pt x="17290" y="18721"/>
                </a:cubicBezTo>
                <a:cubicBezTo>
                  <a:pt x="17770" y="19311"/>
                  <a:pt x="18270" y="19690"/>
                  <a:pt x="18830" y="19900"/>
                </a:cubicBezTo>
                <a:cubicBezTo>
                  <a:pt x="18260" y="20279"/>
                  <a:pt x="17690" y="20637"/>
                  <a:pt x="17090" y="2061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D3FE3904-2224-F640-B518-5D32B0311186}"/>
              </a:ext>
            </a:extLst>
          </p:cNvPr>
          <p:cNvSpPr/>
          <p:nvPr/>
        </p:nvSpPr>
        <p:spPr>
          <a:xfrm>
            <a:off x="1085684" y="5593476"/>
            <a:ext cx="1727002" cy="1264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572" extrusionOk="0">
                <a:moveTo>
                  <a:pt x="21534" y="15438"/>
                </a:moveTo>
                <a:cubicBezTo>
                  <a:pt x="21570" y="15778"/>
                  <a:pt x="21523" y="16119"/>
                  <a:pt x="21416" y="16428"/>
                </a:cubicBezTo>
                <a:cubicBezTo>
                  <a:pt x="21178" y="17093"/>
                  <a:pt x="20894" y="17661"/>
                  <a:pt x="20265" y="17726"/>
                </a:cubicBezTo>
                <a:cubicBezTo>
                  <a:pt x="19849" y="17775"/>
                  <a:pt x="19754" y="18018"/>
                  <a:pt x="19897" y="18602"/>
                </a:cubicBezTo>
                <a:cubicBezTo>
                  <a:pt x="20110" y="19479"/>
                  <a:pt x="20288" y="20371"/>
                  <a:pt x="20478" y="21247"/>
                </a:cubicBezTo>
                <a:cubicBezTo>
                  <a:pt x="20502" y="21345"/>
                  <a:pt x="20561" y="21475"/>
                  <a:pt x="20502" y="21556"/>
                </a:cubicBezTo>
                <a:cubicBezTo>
                  <a:pt x="20502" y="21556"/>
                  <a:pt x="20490" y="21556"/>
                  <a:pt x="20490" y="21572"/>
                </a:cubicBezTo>
                <a:lnTo>
                  <a:pt x="20395" y="21572"/>
                </a:lnTo>
                <a:cubicBezTo>
                  <a:pt x="20359" y="21540"/>
                  <a:pt x="20324" y="21491"/>
                  <a:pt x="20276" y="21458"/>
                </a:cubicBezTo>
                <a:cubicBezTo>
                  <a:pt x="20122" y="21345"/>
                  <a:pt x="20075" y="21134"/>
                  <a:pt x="20051" y="20923"/>
                </a:cubicBezTo>
                <a:cubicBezTo>
                  <a:pt x="19992" y="20371"/>
                  <a:pt x="19885" y="19819"/>
                  <a:pt x="19754" y="19284"/>
                </a:cubicBezTo>
                <a:cubicBezTo>
                  <a:pt x="19719" y="19138"/>
                  <a:pt x="19683" y="18992"/>
                  <a:pt x="19624" y="18862"/>
                </a:cubicBezTo>
                <a:cubicBezTo>
                  <a:pt x="19493" y="18570"/>
                  <a:pt x="19327" y="18489"/>
                  <a:pt x="19149" y="18732"/>
                </a:cubicBezTo>
                <a:cubicBezTo>
                  <a:pt x="18686" y="19381"/>
                  <a:pt x="18188" y="19105"/>
                  <a:pt x="17689" y="18894"/>
                </a:cubicBezTo>
                <a:cubicBezTo>
                  <a:pt x="17570" y="18846"/>
                  <a:pt x="17570" y="18748"/>
                  <a:pt x="17630" y="18618"/>
                </a:cubicBezTo>
                <a:cubicBezTo>
                  <a:pt x="17831" y="18115"/>
                  <a:pt x="18176" y="17856"/>
                  <a:pt x="18603" y="17969"/>
                </a:cubicBezTo>
                <a:cubicBezTo>
                  <a:pt x="18900" y="18050"/>
                  <a:pt x="19196" y="18164"/>
                  <a:pt x="19564" y="18294"/>
                </a:cubicBezTo>
                <a:cubicBezTo>
                  <a:pt x="19374" y="17872"/>
                  <a:pt x="19244" y="17466"/>
                  <a:pt x="19018" y="17158"/>
                </a:cubicBezTo>
                <a:cubicBezTo>
                  <a:pt x="18900" y="16996"/>
                  <a:pt x="18757" y="17142"/>
                  <a:pt x="18650" y="17239"/>
                </a:cubicBezTo>
                <a:cubicBezTo>
                  <a:pt x="18555" y="17320"/>
                  <a:pt x="18496" y="17450"/>
                  <a:pt x="18413" y="17547"/>
                </a:cubicBezTo>
                <a:cubicBezTo>
                  <a:pt x="18116" y="17904"/>
                  <a:pt x="17760" y="18083"/>
                  <a:pt x="17357" y="18018"/>
                </a:cubicBezTo>
                <a:cubicBezTo>
                  <a:pt x="17024" y="17969"/>
                  <a:pt x="16716" y="17839"/>
                  <a:pt x="16407" y="17693"/>
                </a:cubicBezTo>
                <a:cubicBezTo>
                  <a:pt x="16265" y="17629"/>
                  <a:pt x="16229" y="17547"/>
                  <a:pt x="16360" y="17385"/>
                </a:cubicBezTo>
                <a:cubicBezTo>
                  <a:pt x="16585" y="17109"/>
                  <a:pt x="16811" y="16850"/>
                  <a:pt x="17060" y="16606"/>
                </a:cubicBezTo>
                <a:cubicBezTo>
                  <a:pt x="17582" y="16087"/>
                  <a:pt x="18128" y="16054"/>
                  <a:pt x="18733" y="16493"/>
                </a:cubicBezTo>
                <a:cubicBezTo>
                  <a:pt x="18591" y="15811"/>
                  <a:pt x="18401" y="15275"/>
                  <a:pt x="17986" y="14951"/>
                </a:cubicBezTo>
                <a:cubicBezTo>
                  <a:pt x="17772" y="14772"/>
                  <a:pt x="17570" y="14886"/>
                  <a:pt x="17440" y="15243"/>
                </a:cubicBezTo>
                <a:cubicBezTo>
                  <a:pt x="17297" y="15649"/>
                  <a:pt x="17143" y="16054"/>
                  <a:pt x="16894" y="16379"/>
                </a:cubicBezTo>
                <a:cubicBezTo>
                  <a:pt x="16562" y="16817"/>
                  <a:pt x="16158" y="16963"/>
                  <a:pt x="15707" y="16866"/>
                </a:cubicBezTo>
                <a:cubicBezTo>
                  <a:pt x="15327" y="16785"/>
                  <a:pt x="14959" y="16574"/>
                  <a:pt x="14591" y="16411"/>
                </a:cubicBezTo>
                <a:cubicBezTo>
                  <a:pt x="14461" y="16363"/>
                  <a:pt x="14437" y="16265"/>
                  <a:pt x="14556" y="16152"/>
                </a:cubicBezTo>
                <a:cubicBezTo>
                  <a:pt x="15054" y="15616"/>
                  <a:pt x="15541" y="15064"/>
                  <a:pt x="16051" y="14529"/>
                </a:cubicBezTo>
                <a:cubicBezTo>
                  <a:pt x="16277" y="14302"/>
                  <a:pt x="16550" y="14285"/>
                  <a:pt x="16823" y="14318"/>
                </a:cubicBezTo>
                <a:cubicBezTo>
                  <a:pt x="17096" y="14367"/>
                  <a:pt x="17357" y="14415"/>
                  <a:pt x="17630" y="14464"/>
                </a:cubicBezTo>
                <a:cubicBezTo>
                  <a:pt x="17784" y="14496"/>
                  <a:pt x="17831" y="14415"/>
                  <a:pt x="17784" y="14204"/>
                </a:cubicBezTo>
                <a:cubicBezTo>
                  <a:pt x="17594" y="13442"/>
                  <a:pt x="17262" y="12841"/>
                  <a:pt x="16751" y="12435"/>
                </a:cubicBezTo>
                <a:cubicBezTo>
                  <a:pt x="16562" y="12289"/>
                  <a:pt x="16384" y="12370"/>
                  <a:pt x="16277" y="12663"/>
                </a:cubicBezTo>
                <a:cubicBezTo>
                  <a:pt x="16194" y="12857"/>
                  <a:pt x="16134" y="13085"/>
                  <a:pt x="16075" y="13279"/>
                </a:cubicBezTo>
                <a:cubicBezTo>
                  <a:pt x="15850" y="13977"/>
                  <a:pt x="15458" y="14318"/>
                  <a:pt x="14912" y="14285"/>
                </a:cubicBezTo>
                <a:cubicBezTo>
                  <a:pt x="14402" y="14253"/>
                  <a:pt x="13891" y="14139"/>
                  <a:pt x="13381" y="14026"/>
                </a:cubicBezTo>
                <a:cubicBezTo>
                  <a:pt x="13250" y="13993"/>
                  <a:pt x="13215" y="13928"/>
                  <a:pt x="13286" y="13766"/>
                </a:cubicBezTo>
                <a:cubicBezTo>
                  <a:pt x="13808" y="12452"/>
                  <a:pt x="14912" y="11105"/>
                  <a:pt x="16241" y="11721"/>
                </a:cubicBezTo>
                <a:cubicBezTo>
                  <a:pt x="16289" y="11738"/>
                  <a:pt x="16348" y="11803"/>
                  <a:pt x="16395" y="11721"/>
                </a:cubicBezTo>
                <a:cubicBezTo>
                  <a:pt x="16443" y="11624"/>
                  <a:pt x="16395" y="11559"/>
                  <a:pt x="16348" y="11494"/>
                </a:cubicBezTo>
                <a:cubicBezTo>
                  <a:pt x="16087" y="11105"/>
                  <a:pt x="15826" y="10715"/>
                  <a:pt x="15517" y="10374"/>
                </a:cubicBezTo>
                <a:cubicBezTo>
                  <a:pt x="15304" y="10131"/>
                  <a:pt x="15137" y="10196"/>
                  <a:pt x="15007" y="10537"/>
                </a:cubicBezTo>
                <a:cubicBezTo>
                  <a:pt x="14841" y="10975"/>
                  <a:pt x="14639" y="11381"/>
                  <a:pt x="14366" y="11705"/>
                </a:cubicBezTo>
                <a:cubicBezTo>
                  <a:pt x="14057" y="12095"/>
                  <a:pt x="13678" y="12289"/>
                  <a:pt x="13262" y="12322"/>
                </a:cubicBezTo>
                <a:cubicBezTo>
                  <a:pt x="13013" y="12338"/>
                  <a:pt x="12799" y="12403"/>
                  <a:pt x="12574" y="12533"/>
                </a:cubicBezTo>
                <a:cubicBezTo>
                  <a:pt x="12420" y="12630"/>
                  <a:pt x="12230" y="12728"/>
                  <a:pt x="12099" y="12549"/>
                </a:cubicBezTo>
                <a:cubicBezTo>
                  <a:pt x="11980" y="12371"/>
                  <a:pt x="12052" y="12127"/>
                  <a:pt x="12135" y="11900"/>
                </a:cubicBezTo>
                <a:cubicBezTo>
                  <a:pt x="12348" y="11283"/>
                  <a:pt x="12609" y="10699"/>
                  <a:pt x="12989" y="10228"/>
                </a:cubicBezTo>
                <a:cubicBezTo>
                  <a:pt x="13488" y="9612"/>
                  <a:pt x="14057" y="9449"/>
                  <a:pt x="14698" y="9677"/>
                </a:cubicBezTo>
                <a:cubicBezTo>
                  <a:pt x="14793" y="9709"/>
                  <a:pt x="14888" y="9741"/>
                  <a:pt x="14971" y="9774"/>
                </a:cubicBezTo>
                <a:cubicBezTo>
                  <a:pt x="15007" y="9790"/>
                  <a:pt x="15054" y="9774"/>
                  <a:pt x="15126" y="9774"/>
                </a:cubicBezTo>
                <a:cubicBezTo>
                  <a:pt x="15054" y="9595"/>
                  <a:pt x="14959" y="9482"/>
                  <a:pt x="14864" y="9384"/>
                </a:cubicBezTo>
                <a:cubicBezTo>
                  <a:pt x="14283" y="8800"/>
                  <a:pt x="13701" y="8232"/>
                  <a:pt x="13108" y="7648"/>
                </a:cubicBezTo>
                <a:cubicBezTo>
                  <a:pt x="12977" y="7518"/>
                  <a:pt x="12799" y="7340"/>
                  <a:pt x="12657" y="7486"/>
                </a:cubicBezTo>
                <a:cubicBezTo>
                  <a:pt x="12538" y="7616"/>
                  <a:pt x="12586" y="7891"/>
                  <a:pt x="12633" y="8102"/>
                </a:cubicBezTo>
                <a:cubicBezTo>
                  <a:pt x="12823" y="8898"/>
                  <a:pt x="12633" y="9563"/>
                  <a:pt x="12230" y="10115"/>
                </a:cubicBezTo>
                <a:cubicBezTo>
                  <a:pt x="11850" y="10634"/>
                  <a:pt x="11435" y="11105"/>
                  <a:pt x="11031" y="11592"/>
                </a:cubicBezTo>
                <a:cubicBezTo>
                  <a:pt x="10995" y="11640"/>
                  <a:pt x="10960" y="11689"/>
                  <a:pt x="10912" y="11656"/>
                </a:cubicBezTo>
                <a:cubicBezTo>
                  <a:pt x="10865" y="11624"/>
                  <a:pt x="10865" y="11543"/>
                  <a:pt x="10877" y="11478"/>
                </a:cubicBezTo>
                <a:cubicBezTo>
                  <a:pt x="10900" y="10683"/>
                  <a:pt x="10889" y="9888"/>
                  <a:pt x="10972" y="9109"/>
                </a:cubicBezTo>
                <a:cubicBezTo>
                  <a:pt x="11055" y="8330"/>
                  <a:pt x="11411" y="7778"/>
                  <a:pt x="11957" y="7486"/>
                </a:cubicBezTo>
                <a:cubicBezTo>
                  <a:pt x="12040" y="7437"/>
                  <a:pt x="12135" y="7388"/>
                  <a:pt x="12218" y="7340"/>
                </a:cubicBezTo>
                <a:cubicBezTo>
                  <a:pt x="12277" y="7307"/>
                  <a:pt x="12384" y="7291"/>
                  <a:pt x="12396" y="7194"/>
                </a:cubicBezTo>
                <a:cubicBezTo>
                  <a:pt x="12408" y="7064"/>
                  <a:pt x="12313" y="7015"/>
                  <a:pt x="12253" y="6966"/>
                </a:cubicBezTo>
                <a:cubicBezTo>
                  <a:pt x="11862" y="6674"/>
                  <a:pt x="11446" y="6447"/>
                  <a:pt x="11019" y="6317"/>
                </a:cubicBezTo>
                <a:cubicBezTo>
                  <a:pt x="10734" y="6236"/>
                  <a:pt x="10616" y="6415"/>
                  <a:pt x="10651" y="6804"/>
                </a:cubicBezTo>
                <a:cubicBezTo>
                  <a:pt x="10841" y="8541"/>
                  <a:pt x="10497" y="9449"/>
                  <a:pt x="9215" y="10472"/>
                </a:cubicBezTo>
                <a:cubicBezTo>
                  <a:pt x="9049" y="10602"/>
                  <a:pt x="8990" y="10520"/>
                  <a:pt x="8978" y="10293"/>
                </a:cubicBezTo>
                <a:cubicBezTo>
                  <a:pt x="8907" y="9352"/>
                  <a:pt x="9025" y="8459"/>
                  <a:pt x="9429" y="7664"/>
                </a:cubicBezTo>
                <a:cubicBezTo>
                  <a:pt x="9690" y="7145"/>
                  <a:pt x="9963" y="6642"/>
                  <a:pt x="10248" y="6139"/>
                </a:cubicBezTo>
                <a:cubicBezTo>
                  <a:pt x="10355" y="5944"/>
                  <a:pt x="10331" y="5863"/>
                  <a:pt x="10165" y="5830"/>
                </a:cubicBezTo>
                <a:cubicBezTo>
                  <a:pt x="9844" y="5749"/>
                  <a:pt x="9524" y="5652"/>
                  <a:pt x="9203" y="5587"/>
                </a:cubicBezTo>
                <a:cubicBezTo>
                  <a:pt x="8954" y="5538"/>
                  <a:pt x="8764" y="5782"/>
                  <a:pt x="8835" y="6106"/>
                </a:cubicBezTo>
                <a:cubicBezTo>
                  <a:pt x="9120" y="7259"/>
                  <a:pt x="8681" y="8102"/>
                  <a:pt x="8183" y="8898"/>
                </a:cubicBezTo>
                <a:cubicBezTo>
                  <a:pt x="7957" y="9255"/>
                  <a:pt x="7708" y="9595"/>
                  <a:pt x="7459" y="9936"/>
                </a:cubicBezTo>
                <a:cubicBezTo>
                  <a:pt x="7399" y="10017"/>
                  <a:pt x="7304" y="10196"/>
                  <a:pt x="7269" y="9920"/>
                </a:cubicBezTo>
                <a:cubicBezTo>
                  <a:pt x="7103" y="8638"/>
                  <a:pt x="7115" y="7388"/>
                  <a:pt x="7779" y="6317"/>
                </a:cubicBezTo>
                <a:cubicBezTo>
                  <a:pt x="7945" y="6058"/>
                  <a:pt x="8135" y="5814"/>
                  <a:pt x="8349" y="5636"/>
                </a:cubicBezTo>
                <a:cubicBezTo>
                  <a:pt x="8396" y="5587"/>
                  <a:pt x="8479" y="5571"/>
                  <a:pt x="8468" y="5457"/>
                </a:cubicBezTo>
                <a:cubicBezTo>
                  <a:pt x="8444" y="5344"/>
                  <a:pt x="8361" y="5327"/>
                  <a:pt x="8290" y="5327"/>
                </a:cubicBezTo>
                <a:cubicBezTo>
                  <a:pt x="7874" y="5279"/>
                  <a:pt x="7447" y="5230"/>
                  <a:pt x="7032" y="5149"/>
                </a:cubicBezTo>
                <a:cubicBezTo>
                  <a:pt x="6854" y="5116"/>
                  <a:pt x="6854" y="5230"/>
                  <a:pt x="6877" y="5409"/>
                </a:cubicBezTo>
                <a:cubicBezTo>
                  <a:pt x="6984" y="6106"/>
                  <a:pt x="6960" y="6788"/>
                  <a:pt x="6770" y="7453"/>
                </a:cubicBezTo>
                <a:cubicBezTo>
                  <a:pt x="6545" y="8297"/>
                  <a:pt x="6106" y="8914"/>
                  <a:pt x="5619" y="9482"/>
                </a:cubicBezTo>
                <a:cubicBezTo>
                  <a:pt x="5512" y="9595"/>
                  <a:pt x="5453" y="9547"/>
                  <a:pt x="5417" y="9384"/>
                </a:cubicBezTo>
                <a:cubicBezTo>
                  <a:pt x="5097" y="7924"/>
                  <a:pt x="5216" y="6577"/>
                  <a:pt x="5999" y="5409"/>
                </a:cubicBezTo>
                <a:cubicBezTo>
                  <a:pt x="6046" y="5344"/>
                  <a:pt x="6141" y="5279"/>
                  <a:pt x="6118" y="5181"/>
                </a:cubicBezTo>
                <a:cubicBezTo>
                  <a:pt x="6094" y="5068"/>
                  <a:pt x="5987" y="5116"/>
                  <a:pt x="5928" y="5116"/>
                </a:cubicBezTo>
                <a:cubicBezTo>
                  <a:pt x="5750" y="5116"/>
                  <a:pt x="5560" y="5116"/>
                  <a:pt x="5382" y="5133"/>
                </a:cubicBezTo>
                <a:cubicBezTo>
                  <a:pt x="5239" y="5133"/>
                  <a:pt x="5180" y="5230"/>
                  <a:pt x="5192" y="5425"/>
                </a:cubicBezTo>
                <a:cubicBezTo>
                  <a:pt x="5311" y="6642"/>
                  <a:pt x="4895" y="7486"/>
                  <a:pt x="4219" y="8167"/>
                </a:cubicBezTo>
                <a:cubicBezTo>
                  <a:pt x="3934" y="8459"/>
                  <a:pt x="3661" y="8784"/>
                  <a:pt x="3317" y="8963"/>
                </a:cubicBezTo>
                <a:cubicBezTo>
                  <a:pt x="3139" y="9060"/>
                  <a:pt x="3068" y="8979"/>
                  <a:pt x="3056" y="8735"/>
                </a:cubicBezTo>
                <a:cubicBezTo>
                  <a:pt x="3044" y="8541"/>
                  <a:pt x="3068" y="8346"/>
                  <a:pt x="3091" y="8151"/>
                </a:cubicBezTo>
                <a:cubicBezTo>
                  <a:pt x="3246" y="7129"/>
                  <a:pt x="3566" y="6220"/>
                  <a:pt x="4065" y="5441"/>
                </a:cubicBezTo>
                <a:cubicBezTo>
                  <a:pt x="4112" y="5376"/>
                  <a:pt x="4207" y="5279"/>
                  <a:pt x="4148" y="5165"/>
                </a:cubicBezTo>
                <a:cubicBezTo>
                  <a:pt x="4100" y="5084"/>
                  <a:pt x="4005" y="5100"/>
                  <a:pt x="3922" y="5116"/>
                </a:cubicBezTo>
                <a:cubicBezTo>
                  <a:pt x="3768" y="5165"/>
                  <a:pt x="3637" y="5279"/>
                  <a:pt x="3554" y="5457"/>
                </a:cubicBezTo>
                <a:cubicBezTo>
                  <a:pt x="3056" y="6480"/>
                  <a:pt x="2320" y="6966"/>
                  <a:pt x="1465" y="7112"/>
                </a:cubicBezTo>
                <a:cubicBezTo>
                  <a:pt x="1038" y="7194"/>
                  <a:pt x="599" y="7226"/>
                  <a:pt x="160" y="7275"/>
                </a:cubicBezTo>
                <a:cubicBezTo>
                  <a:pt x="-6" y="7291"/>
                  <a:pt x="-30" y="7226"/>
                  <a:pt x="29" y="7015"/>
                </a:cubicBezTo>
                <a:cubicBezTo>
                  <a:pt x="302" y="6106"/>
                  <a:pt x="694" y="5344"/>
                  <a:pt x="1299" y="4808"/>
                </a:cubicBezTo>
                <a:cubicBezTo>
                  <a:pt x="1774" y="4386"/>
                  <a:pt x="2284" y="4289"/>
                  <a:pt x="2830" y="4467"/>
                </a:cubicBezTo>
                <a:cubicBezTo>
                  <a:pt x="3115" y="4565"/>
                  <a:pt x="3412" y="4678"/>
                  <a:pt x="3697" y="4776"/>
                </a:cubicBezTo>
                <a:cubicBezTo>
                  <a:pt x="3079" y="4337"/>
                  <a:pt x="2593" y="3721"/>
                  <a:pt x="2249" y="2909"/>
                </a:cubicBezTo>
                <a:cubicBezTo>
                  <a:pt x="2106" y="2569"/>
                  <a:pt x="2118" y="2520"/>
                  <a:pt x="2391" y="2439"/>
                </a:cubicBezTo>
                <a:cubicBezTo>
                  <a:pt x="3412" y="2147"/>
                  <a:pt x="4516" y="2861"/>
                  <a:pt x="4990" y="4143"/>
                </a:cubicBezTo>
                <a:cubicBezTo>
                  <a:pt x="5168" y="4630"/>
                  <a:pt x="5275" y="4711"/>
                  <a:pt x="5690" y="4678"/>
                </a:cubicBezTo>
                <a:cubicBezTo>
                  <a:pt x="5880" y="4662"/>
                  <a:pt x="6070" y="4662"/>
                  <a:pt x="6272" y="4581"/>
                </a:cubicBezTo>
                <a:cubicBezTo>
                  <a:pt x="5916" y="4126"/>
                  <a:pt x="5596" y="3672"/>
                  <a:pt x="5323" y="3185"/>
                </a:cubicBezTo>
                <a:cubicBezTo>
                  <a:pt x="4931" y="2487"/>
                  <a:pt x="4658" y="1708"/>
                  <a:pt x="4480" y="865"/>
                </a:cubicBezTo>
                <a:cubicBezTo>
                  <a:pt x="4421" y="556"/>
                  <a:pt x="4444" y="508"/>
                  <a:pt x="4670" y="556"/>
                </a:cubicBezTo>
                <a:cubicBezTo>
                  <a:pt x="5429" y="735"/>
                  <a:pt x="6058" y="1189"/>
                  <a:pt x="6509" y="2065"/>
                </a:cubicBezTo>
                <a:cubicBezTo>
                  <a:pt x="6770" y="2569"/>
                  <a:pt x="6830" y="3120"/>
                  <a:pt x="6711" y="3705"/>
                </a:cubicBezTo>
                <a:cubicBezTo>
                  <a:pt x="6687" y="3834"/>
                  <a:pt x="6652" y="3980"/>
                  <a:pt x="6640" y="4110"/>
                </a:cubicBezTo>
                <a:cubicBezTo>
                  <a:pt x="6604" y="4402"/>
                  <a:pt x="6699" y="4630"/>
                  <a:pt x="6901" y="4694"/>
                </a:cubicBezTo>
                <a:cubicBezTo>
                  <a:pt x="7423" y="4857"/>
                  <a:pt x="7945" y="4873"/>
                  <a:pt x="8479" y="4922"/>
                </a:cubicBezTo>
                <a:cubicBezTo>
                  <a:pt x="8479" y="4727"/>
                  <a:pt x="8385" y="4678"/>
                  <a:pt x="8313" y="4613"/>
                </a:cubicBezTo>
                <a:cubicBezTo>
                  <a:pt x="7815" y="4175"/>
                  <a:pt x="7554" y="3526"/>
                  <a:pt x="7447" y="2747"/>
                </a:cubicBezTo>
                <a:cubicBezTo>
                  <a:pt x="7328" y="1903"/>
                  <a:pt x="7305" y="1043"/>
                  <a:pt x="7257" y="199"/>
                </a:cubicBezTo>
                <a:cubicBezTo>
                  <a:pt x="7245" y="-28"/>
                  <a:pt x="7316" y="-28"/>
                  <a:pt x="7447" y="37"/>
                </a:cubicBezTo>
                <a:cubicBezTo>
                  <a:pt x="8693" y="654"/>
                  <a:pt x="9275" y="2260"/>
                  <a:pt x="8883" y="3980"/>
                </a:cubicBezTo>
                <a:cubicBezTo>
                  <a:pt x="8717" y="4711"/>
                  <a:pt x="8824" y="4987"/>
                  <a:pt x="9370" y="5149"/>
                </a:cubicBezTo>
                <a:cubicBezTo>
                  <a:pt x="9631" y="5230"/>
                  <a:pt x="9892" y="5311"/>
                  <a:pt x="10153" y="5409"/>
                </a:cubicBezTo>
                <a:cubicBezTo>
                  <a:pt x="10200" y="5262"/>
                  <a:pt x="10141" y="5165"/>
                  <a:pt x="10105" y="5068"/>
                </a:cubicBezTo>
                <a:cubicBezTo>
                  <a:pt x="9999" y="4727"/>
                  <a:pt x="9892" y="4386"/>
                  <a:pt x="9785" y="4045"/>
                </a:cubicBezTo>
                <a:cubicBezTo>
                  <a:pt x="9548" y="3315"/>
                  <a:pt x="9512" y="2552"/>
                  <a:pt x="9643" y="1790"/>
                </a:cubicBezTo>
                <a:cubicBezTo>
                  <a:pt x="9714" y="1368"/>
                  <a:pt x="9785" y="946"/>
                  <a:pt x="9856" y="524"/>
                </a:cubicBezTo>
                <a:cubicBezTo>
                  <a:pt x="9868" y="459"/>
                  <a:pt x="9856" y="361"/>
                  <a:pt x="9916" y="329"/>
                </a:cubicBezTo>
                <a:cubicBezTo>
                  <a:pt x="9987" y="297"/>
                  <a:pt x="10010" y="394"/>
                  <a:pt x="10034" y="459"/>
                </a:cubicBezTo>
                <a:cubicBezTo>
                  <a:pt x="10331" y="946"/>
                  <a:pt x="10639" y="1433"/>
                  <a:pt x="10901" y="1968"/>
                </a:cubicBezTo>
                <a:cubicBezTo>
                  <a:pt x="11328" y="2844"/>
                  <a:pt x="11257" y="3737"/>
                  <a:pt x="10936" y="4630"/>
                </a:cubicBezTo>
                <a:cubicBezTo>
                  <a:pt x="10865" y="4808"/>
                  <a:pt x="10794" y="4987"/>
                  <a:pt x="10723" y="5181"/>
                </a:cubicBezTo>
                <a:cubicBezTo>
                  <a:pt x="10639" y="5441"/>
                  <a:pt x="10675" y="5636"/>
                  <a:pt x="10877" y="5766"/>
                </a:cubicBezTo>
                <a:cubicBezTo>
                  <a:pt x="11292" y="6025"/>
                  <a:pt x="11708" y="6301"/>
                  <a:pt x="12159" y="6577"/>
                </a:cubicBezTo>
                <a:cubicBezTo>
                  <a:pt x="12159" y="6317"/>
                  <a:pt x="12099" y="6123"/>
                  <a:pt x="12028" y="5960"/>
                </a:cubicBezTo>
                <a:cubicBezTo>
                  <a:pt x="11613" y="5003"/>
                  <a:pt x="11625" y="4062"/>
                  <a:pt x="12016" y="3088"/>
                </a:cubicBezTo>
                <a:cubicBezTo>
                  <a:pt x="12170" y="2715"/>
                  <a:pt x="12254" y="2293"/>
                  <a:pt x="12372" y="1887"/>
                </a:cubicBezTo>
                <a:cubicBezTo>
                  <a:pt x="12455" y="1627"/>
                  <a:pt x="12503" y="1611"/>
                  <a:pt x="12657" y="1822"/>
                </a:cubicBezTo>
                <a:cubicBezTo>
                  <a:pt x="13310" y="2731"/>
                  <a:pt x="13440" y="4159"/>
                  <a:pt x="12954" y="5279"/>
                </a:cubicBezTo>
                <a:cubicBezTo>
                  <a:pt x="12847" y="5538"/>
                  <a:pt x="12716" y="5798"/>
                  <a:pt x="12598" y="6058"/>
                </a:cubicBezTo>
                <a:cubicBezTo>
                  <a:pt x="12479" y="6317"/>
                  <a:pt x="12479" y="6561"/>
                  <a:pt x="12657" y="6788"/>
                </a:cubicBezTo>
                <a:cubicBezTo>
                  <a:pt x="12918" y="7129"/>
                  <a:pt x="13215" y="7388"/>
                  <a:pt x="13512" y="7648"/>
                </a:cubicBezTo>
                <a:cubicBezTo>
                  <a:pt x="13642" y="7762"/>
                  <a:pt x="13773" y="7892"/>
                  <a:pt x="13903" y="8005"/>
                </a:cubicBezTo>
                <a:cubicBezTo>
                  <a:pt x="13951" y="8054"/>
                  <a:pt x="14010" y="8119"/>
                  <a:pt x="14081" y="8054"/>
                </a:cubicBezTo>
                <a:cubicBezTo>
                  <a:pt x="14152" y="7989"/>
                  <a:pt x="14129" y="7875"/>
                  <a:pt x="14105" y="7794"/>
                </a:cubicBezTo>
                <a:cubicBezTo>
                  <a:pt x="14046" y="7551"/>
                  <a:pt x="13963" y="7307"/>
                  <a:pt x="13856" y="7096"/>
                </a:cubicBezTo>
                <a:cubicBezTo>
                  <a:pt x="13523" y="6480"/>
                  <a:pt x="13500" y="5830"/>
                  <a:pt x="13737" y="5133"/>
                </a:cubicBezTo>
                <a:cubicBezTo>
                  <a:pt x="13927" y="4581"/>
                  <a:pt x="14105" y="3997"/>
                  <a:pt x="14295" y="3445"/>
                </a:cubicBezTo>
                <a:cubicBezTo>
                  <a:pt x="14402" y="3137"/>
                  <a:pt x="14437" y="3137"/>
                  <a:pt x="14615" y="3348"/>
                </a:cubicBezTo>
                <a:cubicBezTo>
                  <a:pt x="15327" y="4175"/>
                  <a:pt x="15517" y="5652"/>
                  <a:pt x="14853" y="6723"/>
                </a:cubicBezTo>
                <a:cubicBezTo>
                  <a:pt x="14734" y="6918"/>
                  <a:pt x="14627" y="7113"/>
                  <a:pt x="14532" y="7324"/>
                </a:cubicBezTo>
                <a:cubicBezTo>
                  <a:pt x="14319" y="7762"/>
                  <a:pt x="14331" y="8135"/>
                  <a:pt x="14592" y="8492"/>
                </a:cubicBezTo>
                <a:cubicBezTo>
                  <a:pt x="14888" y="8898"/>
                  <a:pt x="15221" y="9287"/>
                  <a:pt x="15541" y="9677"/>
                </a:cubicBezTo>
                <a:cubicBezTo>
                  <a:pt x="15577" y="9725"/>
                  <a:pt x="15624" y="9790"/>
                  <a:pt x="15683" y="9742"/>
                </a:cubicBezTo>
                <a:cubicBezTo>
                  <a:pt x="15755" y="9693"/>
                  <a:pt x="15719" y="9612"/>
                  <a:pt x="15719" y="9547"/>
                </a:cubicBezTo>
                <a:cubicBezTo>
                  <a:pt x="15707" y="9174"/>
                  <a:pt x="15624" y="8833"/>
                  <a:pt x="15505" y="8492"/>
                </a:cubicBezTo>
                <a:cubicBezTo>
                  <a:pt x="15114" y="7453"/>
                  <a:pt x="15244" y="6334"/>
                  <a:pt x="15826" y="5490"/>
                </a:cubicBezTo>
                <a:cubicBezTo>
                  <a:pt x="16051" y="5165"/>
                  <a:pt x="16194" y="4792"/>
                  <a:pt x="16336" y="4402"/>
                </a:cubicBezTo>
                <a:cubicBezTo>
                  <a:pt x="16443" y="4094"/>
                  <a:pt x="16479" y="4094"/>
                  <a:pt x="16633" y="4370"/>
                </a:cubicBezTo>
                <a:cubicBezTo>
                  <a:pt x="17298" y="5603"/>
                  <a:pt x="17298" y="6756"/>
                  <a:pt x="16657" y="8005"/>
                </a:cubicBezTo>
                <a:cubicBezTo>
                  <a:pt x="16502" y="8313"/>
                  <a:pt x="16336" y="8589"/>
                  <a:pt x="16170" y="8898"/>
                </a:cubicBezTo>
                <a:cubicBezTo>
                  <a:pt x="15850" y="9514"/>
                  <a:pt x="15885" y="10099"/>
                  <a:pt x="16265" y="10650"/>
                </a:cubicBezTo>
                <a:cubicBezTo>
                  <a:pt x="16407" y="10861"/>
                  <a:pt x="16550" y="11040"/>
                  <a:pt x="16763" y="11186"/>
                </a:cubicBezTo>
                <a:cubicBezTo>
                  <a:pt x="16775" y="10780"/>
                  <a:pt x="16787" y="10407"/>
                  <a:pt x="16811" y="10034"/>
                </a:cubicBezTo>
                <a:cubicBezTo>
                  <a:pt x="16930" y="8638"/>
                  <a:pt x="17381" y="7567"/>
                  <a:pt x="18354" y="6999"/>
                </a:cubicBezTo>
                <a:cubicBezTo>
                  <a:pt x="18556" y="6885"/>
                  <a:pt x="18627" y="6950"/>
                  <a:pt x="18674" y="7226"/>
                </a:cubicBezTo>
                <a:cubicBezTo>
                  <a:pt x="18947" y="8784"/>
                  <a:pt x="18413" y="10456"/>
                  <a:pt x="17369" y="11283"/>
                </a:cubicBezTo>
                <a:cubicBezTo>
                  <a:pt x="16989" y="11575"/>
                  <a:pt x="16965" y="11721"/>
                  <a:pt x="17214" y="12192"/>
                </a:cubicBezTo>
                <a:cubicBezTo>
                  <a:pt x="17452" y="12647"/>
                  <a:pt x="17701" y="13101"/>
                  <a:pt x="17950" y="13555"/>
                </a:cubicBezTo>
                <a:cubicBezTo>
                  <a:pt x="17986" y="13620"/>
                  <a:pt x="18010" y="13701"/>
                  <a:pt x="18081" y="13669"/>
                </a:cubicBezTo>
                <a:cubicBezTo>
                  <a:pt x="18105" y="13653"/>
                  <a:pt x="18116" y="13572"/>
                  <a:pt x="18128" y="13523"/>
                </a:cubicBezTo>
                <a:cubicBezTo>
                  <a:pt x="18199" y="12208"/>
                  <a:pt x="18745" y="11251"/>
                  <a:pt x="19434" y="10423"/>
                </a:cubicBezTo>
                <a:cubicBezTo>
                  <a:pt x="19600" y="10228"/>
                  <a:pt x="19766" y="10050"/>
                  <a:pt x="19920" y="9855"/>
                </a:cubicBezTo>
                <a:cubicBezTo>
                  <a:pt x="20027" y="9725"/>
                  <a:pt x="20098" y="9742"/>
                  <a:pt x="20134" y="9953"/>
                </a:cubicBezTo>
                <a:cubicBezTo>
                  <a:pt x="20419" y="11527"/>
                  <a:pt x="20015" y="13344"/>
                  <a:pt x="18745" y="13912"/>
                </a:cubicBezTo>
                <a:cubicBezTo>
                  <a:pt x="18389" y="14075"/>
                  <a:pt x="18318" y="14367"/>
                  <a:pt x="18484" y="14821"/>
                </a:cubicBezTo>
                <a:cubicBezTo>
                  <a:pt x="18567" y="15048"/>
                  <a:pt x="18674" y="15243"/>
                  <a:pt x="18757" y="15470"/>
                </a:cubicBezTo>
                <a:cubicBezTo>
                  <a:pt x="18840" y="15714"/>
                  <a:pt x="18912" y="15649"/>
                  <a:pt x="19007" y="15470"/>
                </a:cubicBezTo>
                <a:cubicBezTo>
                  <a:pt x="19220" y="15048"/>
                  <a:pt x="19398" y="14578"/>
                  <a:pt x="19671" y="14204"/>
                </a:cubicBezTo>
                <a:cubicBezTo>
                  <a:pt x="20027" y="13718"/>
                  <a:pt x="20443" y="13523"/>
                  <a:pt x="20941" y="13507"/>
                </a:cubicBezTo>
                <a:cubicBezTo>
                  <a:pt x="21095" y="13507"/>
                  <a:pt x="21131" y="13588"/>
                  <a:pt x="21119" y="13782"/>
                </a:cubicBezTo>
                <a:cubicBezTo>
                  <a:pt x="21072" y="14870"/>
                  <a:pt x="20419" y="15892"/>
                  <a:pt x="19636" y="16071"/>
                </a:cubicBezTo>
                <a:cubicBezTo>
                  <a:pt x="19137" y="16184"/>
                  <a:pt x="19125" y="16233"/>
                  <a:pt x="19351" y="16850"/>
                </a:cubicBezTo>
                <a:cubicBezTo>
                  <a:pt x="19446" y="17093"/>
                  <a:pt x="19541" y="17320"/>
                  <a:pt x="19636" y="17580"/>
                </a:cubicBezTo>
                <a:cubicBezTo>
                  <a:pt x="19802" y="17320"/>
                  <a:pt x="19849" y="17012"/>
                  <a:pt x="19944" y="16752"/>
                </a:cubicBezTo>
                <a:cubicBezTo>
                  <a:pt x="20110" y="16282"/>
                  <a:pt x="20360" y="15941"/>
                  <a:pt x="20716" y="15746"/>
                </a:cubicBezTo>
                <a:cubicBezTo>
                  <a:pt x="20929" y="15633"/>
                  <a:pt x="21119" y="15470"/>
                  <a:pt x="21309" y="15259"/>
                </a:cubicBezTo>
                <a:cubicBezTo>
                  <a:pt x="21428" y="15146"/>
                  <a:pt x="21511" y="15210"/>
                  <a:pt x="21534" y="1543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29CFEEB6-82B5-AA48-82C8-1F303DDB6D03}"/>
              </a:ext>
            </a:extLst>
          </p:cNvPr>
          <p:cNvSpPr/>
          <p:nvPr/>
        </p:nvSpPr>
        <p:spPr>
          <a:xfrm>
            <a:off x="6688672" y="1"/>
            <a:ext cx="2152719" cy="186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77" y="5858"/>
                </a:moveTo>
                <a:cubicBezTo>
                  <a:pt x="11816" y="5560"/>
                  <a:pt x="12236" y="5251"/>
                  <a:pt x="12647" y="4931"/>
                </a:cubicBezTo>
                <a:cubicBezTo>
                  <a:pt x="13076" y="4600"/>
                  <a:pt x="13477" y="4225"/>
                  <a:pt x="13859" y="3806"/>
                </a:cubicBezTo>
                <a:cubicBezTo>
                  <a:pt x="14327" y="3287"/>
                  <a:pt x="14766" y="2747"/>
                  <a:pt x="15157" y="2140"/>
                </a:cubicBezTo>
                <a:cubicBezTo>
                  <a:pt x="15606" y="1456"/>
                  <a:pt x="16016" y="761"/>
                  <a:pt x="16379" y="33"/>
                </a:cubicBezTo>
                <a:lnTo>
                  <a:pt x="15577" y="33"/>
                </a:lnTo>
                <a:cubicBezTo>
                  <a:pt x="15444" y="176"/>
                  <a:pt x="15300" y="309"/>
                  <a:pt x="15157" y="441"/>
                </a:cubicBezTo>
                <a:cubicBezTo>
                  <a:pt x="14470" y="1081"/>
                  <a:pt x="13850" y="1975"/>
                  <a:pt x="13191" y="2923"/>
                </a:cubicBezTo>
                <a:cubicBezTo>
                  <a:pt x="12571" y="3828"/>
                  <a:pt x="11864" y="4666"/>
                  <a:pt x="11120" y="5472"/>
                </a:cubicBezTo>
                <a:cubicBezTo>
                  <a:pt x="10986" y="5615"/>
                  <a:pt x="10814" y="5615"/>
                  <a:pt x="10700" y="5483"/>
                </a:cubicBezTo>
                <a:cubicBezTo>
                  <a:pt x="10604" y="5372"/>
                  <a:pt x="10490" y="5295"/>
                  <a:pt x="10394" y="5196"/>
                </a:cubicBezTo>
                <a:cubicBezTo>
                  <a:pt x="10299" y="5108"/>
                  <a:pt x="10308" y="5008"/>
                  <a:pt x="10413" y="4920"/>
                </a:cubicBezTo>
                <a:cubicBezTo>
                  <a:pt x="11435" y="4115"/>
                  <a:pt x="12313" y="3089"/>
                  <a:pt x="13172" y="2195"/>
                </a:cubicBezTo>
                <a:cubicBezTo>
                  <a:pt x="13659" y="1688"/>
                  <a:pt x="14136" y="1180"/>
                  <a:pt x="14527" y="530"/>
                </a:cubicBezTo>
                <a:cubicBezTo>
                  <a:pt x="14632" y="353"/>
                  <a:pt x="14737" y="188"/>
                  <a:pt x="14842" y="22"/>
                </a:cubicBezTo>
                <a:lnTo>
                  <a:pt x="13773" y="22"/>
                </a:lnTo>
                <a:cubicBezTo>
                  <a:pt x="13067" y="695"/>
                  <a:pt x="12380" y="1511"/>
                  <a:pt x="11692" y="2515"/>
                </a:cubicBezTo>
                <a:cubicBezTo>
                  <a:pt x="11187" y="3265"/>
                  <a:pt x="10623" y="3938"/>
                  <a:pt x="10032" y="4600"/>
                </a:cubicBezTo>
                <a:cubicBezTo>
                  <a:pt x="9946" y="4688"/>
                  <a:pt x="9879" y="4722"/>
                  <a:pt x="9793" y="4655"/>
                </a:cubicBezTo>
                <a:cubicBezTo>
                  <a:pt x="9564" y="4457"/>
                  <a:pt x="9335" y="4258"/>
                  <a:pt x="9106" y="4071"/>
                </a:cubicBezTo>
                <a:cubicBezTo>
                  <a:pt x="9029" y="4004"/>
                  <a:pt x="9029" y="3949"/>
                  <a:pt x="9134" y="3883"/>
                </a:cubicBezTo>
                <a:cubicBezTo>
                  <a:pt x="9717" y="3563"/>
                  <a:pt x="10270" y="3199"/>
                  <a:pt x="10776" y="2747"/>
                </a:cubicBezTo>
                <a:cubicBezTo>
                  <a:pt x="11206" y="2372"/>
                  <a:pt x="11587" y="1919"/>
                  <a:pt x="11883" y="1313"/>
                </a:cubicBezTo>
                <a:cubicBezTo>
                  <a:pt x="12084" y="894"/>
                  <a:pt x="12275" y="452"/>
                  <a:pt x="12456" y="11"/>
                </a:cubicBezTo>
                <a:lnTo>
                  <a:pt x="11826" y="11"/>
                </a:lnTo>
                <a:cubicBezTo>
                  <a:pt x="11807" y="44"/>
                  <a:pt x="11778" y="77"/>
                  <a:pt x="11759" y="99"/>
                </a:cubicBezTo>
                <a:cubicBezTo>
                  <a:pt x="11215" y="871"/>
                  <a:pt x="10604" y="1544"/>
                  <a:pt x="10013" y="2350"/>
                </a:cubicBezTo>
                <a:cubicBezTo>
                  <a:pt x="9698" y="2769"/>
                  <a:pt x="9363" y="3166"/>
                  <a:pt x="9029" y="3563"/>
                </a:cubicBezTo>
                <a:cubicBezTo>
                  <a:pt x="8877" y="3740"/>
                  <a:pt x="8753" y="3773"/>
                  <a:pt x="8609" y="3618"/>
                </a:cubicBezTo>
                <a:cubicBezTo>
                  <a:pt x="8495" y="3497"/>
                  <a:pt x="8361" y="3398"/>
                  <a:pt x="8237" y="3298"/>
                </a:cubicBezTo>
                <a:cubicBezTo>
                  <a:pt x="8151" y="3221"/>
                  <a:pt x="8123" y="3166"/>
                  <a:pt x="8256" y="3067"/>
                </a:cubicBezTo>
                <a:cubicBezTo>
                  <a:pt x="8552" y="2835"/>
                  <a:pt x="8839" y="2603"/>
                  <a:pt x="9115" y="2350"/>
                </a:cubicBezTo>
                <a:cubicBezTo>
                  <a:pt x="9888" y="1633"/>
                  <a:pt x="10633" y="916"/>
                  <a:pt x="11234" y="0"/>
                </a:cubicBezTo>
                <a:lnTo>
                  <a:pt x="9850" y="0"/>
                </a:lnTo>
                <a:cubicBezTo>
                  <a:pt x="9325" y="849"/>
                  <a:pt x="8762" y="1666"/>
                  <a:pt x="8132" y="2427"/>
                </a:cubicBezTo>
                <a:cubicBezTo>
                  <a:pt x="8027" y="2548"/>
                  <a:pt x="7951" y="2692"/>
                  <a:pt x="7827" y="2780"/>
                </a:cubicBezTo>
                <a:cubicBezTo>
                  <a:pt x="7722" y="2857"/>
                  <a:pt x="7445" y="2736"/>
                  <a:pt x="7445" y="2603"/>
                </a:cubicBezTo>
                <a:cubicBezTo>
                  <a:pt x="7445" y="2493"/>
                  <a:pt x="7531" y="2438"/>
                  <a:pt x="7588" y="2383"/>
                </a:cubicBezTo>
                <a:cubicBezTo>
                  <a:pt x="8046" y="1920"/>
                  <a:pt x="8495" y="1434"/>
                  <a:pt x="8905" y="927"/>
                </a:cubicBezTo>
                <a:cubicBezTo>
                  <a:pt x="9144" y="629"/>
                  <a:pt x="9383" y="320"/>
                  <a:pt x="9602" y="0"/>
                </a:cubicBezTo>
                <a:lnTo>
                  <a:pt x="8543" y="0"/>
                </a:lnTo>
                <a:cubicBezTo>
                  <a:pt x="8132" y="739"/>
                  <a:pt x="7703" y="1478"/>
                  <a:pt x="7206" y="2151"/>
                </a:cubicBezTo>
                <a:cubicBezTo>
                  <a:pt x="7111" y="2284"/>
                  <a:pt x="7035" y="2317"/>
                  <a:pt x="6930" y="2228"/>
                </a:cubicBezTo>
                <a:cubicBezTo>
                  <a:pt x="6748" y="2063"/>
                  <a:pt x="6557" y="1886"/>
                  <a:pt x="6357" y="1765"/>
                </a:cubicBezTo>
                <a:cubicBezTo>
                  <a:pt x="6214" y="1677"/>
                  <a:pt x="6185" y="1611"/>
                  <a:pt x="6338" y="1511"/>
                </a:cubicBezTo>
                <a:cubicBezTo>
                  <a:pt x="6767" y="1236"/>
                  <a:pt x="7168" y="916"/>
                  <a:pt x="7550" y="563"/>
                </a:cubicBezTo>
                <a:cubicBezTo>
                  <a:pt x="7731" y="397"/>
                  <a:pt x="7894" y="210"/>
                  <a:pt x="8037" y="0"/>
                </a:cubicBezTo>
                <a:lnTo>
                  <a:pt x="6949" y="0"/>
                </a:lnTo>
                <a:cubicBezTo>
                  <a:pt x="6720" y="298"/>
                  <a:pt x="6481" y="585"/>
                  <a:pt x="6233" y="860"/>
                </a:cubicBezTo>
                <a:cubicBezTo>
                  <a:pt x="5803" y="1324"/>
                  <a:pt x="5803" y="1335"/>
                  <a:pt x="5412" y="1026"/>
                </a:cubicBezTo>
                <a:cubicBezTo>
                  <a:pt x="5097" y="772"/>
                  <a:pt x="5106" y="783"/>
                  <a:pt x="5479" y="463"/>
                </a:cubicBezTo>
                <a:cubicBezTo>
                  <a:pt x="5651" y="320"/>
                  <a:pt x="5822" y="165"/>
                  <a:pt x="5985" y="11"/>
                </a:cubicBezTo>
                <a:lnTo>
                  <a:pt x="5269" y="11"/>
                </a:lnTo>
                <a:cubicBezTo>
                  <a:pt x="5164" y="143"/>
                  <a:pt x="5068" y="265"/>
                  <a:pt x="4963" y="397"/>
                </a:cubicBezTo>
                <a:cubicBezTo>
                  <a:pt x="4830" y="552"/>
                  <a:pt x="4753" y="518"/>
                  <a:pt x="4648" y="452"/>
                </a:cubicBezTo>
                <a:cubicBezTo>
                  <a:pt x="4429" y="287"/>
                  <a:pt x="4400" y="243"/>
                  <a:pt x="4524" y="11"/>
                </a:cubicBezTo>
                <a:lnTo>
                  <a:pt x="3245" y="11"/>
                </a:lnTo>
                <a:cubicBezTo>
                  <a:pt x="3303" y="66"/>
                  <a:pt x="3283" y="132"/>
                  <a:pt x="3207" y="254"/>
                </a:cubicBezTo>
                <a:cubicBezTo>
                  <a:pt x="2711" y="1004"/>
                  <a:pt x="2186" y="1721"/>
                  <a:pt x="1737" y="2471"/>
                </a:cubicBezTo>
                <a:cubicBezTo>
                  <a:pt x="1441" y="2968"/>
                  <a:pt x="993" y="3343"/>
                  <a:pt x="506" y="3674"/>
                </a:cubicBezTo>
                <a:cubicBezTo>
                  <a:pt x="449" y="3718"/>
                  <a:pt x="382" y="3762"/>
                  <a:pt x="325" y="3795"/>
                </a:cubicBezTo>
                <a:cubicBezTo>
                  <a:pt x="344" y="3850"/>
                  <a:pt x="382" y="3817"/>
                  <a:pt x="410" y="3806"/>
                </a:cubicBezTo>
                <a:cubicBezTo>
                  <a:pt x="792" y="3607"/>
                  <a:pt x="1193" y="3497"/>
                  <a:pt x="1584" y="3376"/>
                </a:cubicBezTo>
                <a:cubicBezTo>
                  <a:pt x="1842" y="3287"/>
                  <a:pt x="2062" y="3144"/>
                  <a:pt x="2253" y="2934"/>
                </a:cubicBezTo>
                <a:cubicBezTo>
                  <a:pt x="2902" y="2217"/>
                  <a:pt x="3264" y="1368"/>
                  <a:pt x="3522" y="485"/>
                </a:cubicBezTo>
                <a:cubicBezTo>
                  <a:pt x="3579" y="309"/>
                  <a:pt x="3618" y="276"/>
                  <a:pt x="3742" y="364"/>
                </a:cubicBezTo>
                <a:cubicBezTo>
                  <a:pt x="4200" y="684"/>
                  <a:pt x="4142" y="552"/>
                  <a:pt x="3894" y="1147"/>
                </a:cubicBezTo>
                <a:cubicBezTo>
                  <a:pt x="3684" y="1666"/>
                  <a:pt x="3388" y="2151"/>
                  <a:pt x="3264" y="2681"/>
                </a:cubicBezTo>
                <a:cubicBezTo>
                  <a:pt x="3188" y="3001"/>
                  <a:pt x="3112" y="3332"/>
                  <a:pt x="2978" y="3640"/>
                </a:cubicBezTo>
                <a:cubicBezTo>
                  <a:pt x="2701" y="4280"/>
                  <a:pt x="2195" y="4722"/>
                  <a:pt x="1584" y="5075"/>
                </a:cubicBezTo>
                <a:cubicBezTo>
                  <a:pt x="1098" y="5361"/>
                  <a:pt x="611" y="5648"/>
                  <a:pt x="105" y="5902"/>
                </a:cubicBezTo>
                <a:cubicBezTo>
                  <a:pt x="67" y="5924"/>
                  <a:pt x="19" y="5935"/>
                  <a:pt x="0" y="6001"/>
                </a:cubicBezTo>
                <a:cubicBezTo>
                  <a:pt x="191" y="6001"/>
                  <a:pt x="353" y="5913"/>
                  <a:pt x="506" y="5847"/>
                </a:cubicBezTo>
                <a:cubicBezTo>
                  <a:pt x="1260" y="5538"/>
                  <a:pt x="1995" y="5185"/>
                  <a:pt x="2663" y="4722"/>
                </a:cubicBezTo>
                <a:cubicBezTo>
                  <a:pt x="2997" y="4479"/>
                  <a:pt x="3283" y="4192"/>
                  <a:pt x="3493" y="3850"/>
                </a:cubicBezTo>
                <a:cubicBezTo>
                  <a:pt x="3770" y="3387"/>
                  <a:pt x="4018" y="2890"/>
                  <a:pt x="4123" y="2361"/>
                </a:cubicBezTo>
                <a:cubicBezTo>
                  <a:pt x="4200" y="1942"/>
                  <a:pt x="4305" y="1533"/>
                  <a:pt x="4381" y="1114"/>
                </a:cubicBezTo>
                <a:cubicBezTo>
                  <a:pt x="4419" y="916"/>
                  <a:pt x="4467" y="905"/>
                  <a:pt x="4610" y="1004"/>
                </a:cubicBezTo>
                <a:cubicBezTo>
                  <a:pt x="4639" y="1026"/>
                  <a:pt x="4667" y="1048"/>
                  <a:pt x="4706" y="1059"/>
                </a:cubicBezTo>
                <a:cubicBezTo>
                  <a:pt x="4839" y="1125"/>
                  <a:pt x="4830" y="1258"/>
                  <a:pt x="4763" y="1445"/>
                </a:cubicBezTo>
                <a:cubicBezTo>
                  <a:pt x="4142" y="3023"/>
                  <a:pt x="3484" y="4556"/>
                  <a:pt x="2701" y="6023"/>
                </a:cubicBezTo>
                <a:cubicBezTo>
                  <a:pt x="2444" y="6498"/>
                  <a:pt x="2281" y="7016"/>
                  <a:pt x="2052" y="7501"/>
                </a:cubicBezTo>
                <a:cubicBezTo>
                  <a:pt x="1747" y="8174"/>
                  <a:pt x="1298" y="8781"/>
                  <a:pt x="859" y="9377"/>
                </a:cubicBezTo>
                <a:cubicBezTo>
                  <a:pt x="792" y="9465"/>
                  <a:pt x="706" y="9542"/>
                  <a:pt x="687" y="9675"/>
                </a:cubicBezTo>
                <a:cubicBezTo>
                  <a:pt x="878" y="9586"/>
                  <a:pt x="993" y="9454"/>
                  <a:pt x="1107" y="9322"/>
                </a:cubicBezTo>
                <a:cubicBezTo>
                  <a:pt x="1814" y="8561"/>
                  <a:pt x="2501" y="7755"/>
                  <a:pt x="3093" y="6884"/>
                </a:cubicBezTo>
                <a:cubicBezTo>
                  <a:pt x="3742" y="5924"/>
                  <a:pt x="4305" y="4898"/>
                  <a:pt x="4753" y="3806"/>
                </a:cubicBezTo>
                <a:cubicBezTo>
                  <a:pt x="5049" y="3067"/>
                  <a:pt x="5106" y="2350"/>
                  <a:pt x="5145" y="1622"/>
                </a:cubicBezTo>
                <a:cubicBezTo>
                  <a:pt x="5145" y="1566"/>
                  <a:pt x="5126" y="1511"/>
                  <a:pt x="5183" y="1445"/>
                </a:cubicBezTo>
                <a:cubicBezTo>
                  <a:pt x="5374" y="1555"/>
                  <a:pt x="5555" y="1710"/>
                  <a:pt x="5727" y="1864"/>
                </a:cubicBezTo>
                <a:cubicBezTo>
                  <a:pt x="5803" y="1931"/>
                  <a:pt x="5756" y="2030"/>
                  <a:pt x="5717" y="2129"/>
                </a:cubicBezTo>
                <a:cubicBezTo>
                  <a:pt x="5488" y="2813"/>
                  <a:pt x="5221" y="3486"/>
                  <a:pt x="4935" y="4148"/>
                </a:cubicBezTo>
                <a:cubicBezTo>
                  <a:pt x="4391" y="5428"/>
                  <a:pt x="3971" y="6696"/>
                  <a:pt x="3722" y="8020"/>
                </a:cubicBezTo>
                <a:cubicBezTo>
                  <a:pt x="3570" y="8836"/>
                  <a:pt x="3312" y="9631"/>
                  <a:pt x="3016" y="10425"/>
                </a:cubicBezTo>
                <a:cubicBezTo>
                  <a:pt x="2749" y="11142"/>
                  <a:pt x="2548" y="11881"/>
                  <a:pt x="2291" y="12609"/>
                </a:cubicBezTo>
                <a:cubicBezTo>
                  <a:pt x="2396" y="12631"/>
                  <a:pt x="2396" y="12576"/>
                  <a:pt x="2415" y="12543"/>
                </a:cubicBezTo>
                <a:cubicBezTo>
                  <a:pt x="2825" y="11738"/>
                  <a:pt x="3198" y="10921"/>
                  <a:pt x="3560" y="10105"/>
                </a:cubicBezTo>
                <a:cubicBezTo>
                  <a:pt x="3923" y="9311"/>
                  <a:pt x="4257" y="8505"/>
                  <a:pt x="4677" y="7722"/>
                </a:cubicBezTo>
                <a:cubicBezTo>
                  <a:pt x="5240" y="6685"/>
                  <a:pt x="5584" y="5582"/>
                  <a:pt x="5784" y="4446"/>
                </a:cubicBezTo>
                <a:cubicBezTo>
                  <a:pt x="5899" y="3795"/>
                  <a:pt x="6042" y="3133"/>
                  <a:pt x="6156" y="2482"/>
                </a:cubicBezTo>
                <a:cubicBezTo>
                  <a:pt x="6185" y="2317"/>
                  <a:pt x="6233" y="2262"/>
                  <a:pt x="6357" y="2339"/>
                </a:cubicBezTo>
                <a:cubicBezTo>
                  <a:pt x="6596" y="2504"/>
                  <a:pt x="6596" y="2559"/>
                  <a:pt x="6500" y="2945"/>
                </a:cubicBezTo>
                <a:cubicBezTo>
                  <a:pt x="6071" y="4578"/>
                  <a:pt x="5526" y="6167"/>
                  <a:pt x="5288" y="7821"/>
                </a:cubicBezTo>
                <a:cubicBezTo>
                  <a:pt x="5211" y="8351"/>
                  <a:pt x="5202" y="8892"/>
                  <a:pt x="5107" y="9432"/>
                </a:cubicBezTo>
                <a:cubicBezTo>
                  <a:pt x="4935" y="10337"/>
                  <a:pt x="4715" y="11241"/>
                  <a:pt x="4190" y="12047"/>
                </a:cubicBezTo>
                <a:cubicBezTo>
                  <a:pt x="3980" y="12377"/>
                  <a:pt x="3818" y="12719"/>
                  <a:pt x="3646" y="13117"/>
                </a:cubicBezTo>
                <a:cubicBezTo>
                  <a:pt x="3789" y="13050"/>
                  <a:pt x="3827" y="12951"/>
                  <a:pt x="3875" y="12874"/>
                </a:cubicBezTo>
                <a:cubicBezTo>
                  <a:pt x="4629" y="11727"/>
                  <a:pt x="5316" y="10535"/>
                  <a:pt x="5918" y="9289"/>
                </a:cubicBezTo>
                <a:cubicBezTo>
                  <a:pt x="6290" y="8516"/>
                  <a:pt x="6471" y="7689"/>
                  <a:pt x="6691" y="6873"/>
                </a:cubicBezTo>
                <a:cubicBezTo>
                  <a:pt x="6977" y="5803"/>
                  <a:pt x="7101" y="4733"/>
                  <a:pt x="7054" y="3685"/>
                </a:cubicBezTo>
                <a:cubicBezTo>
                  <a:pt x="7044" y="3508"/>
                  <a:pt x="7063" y="3332"/>
                  <a:pt x="7063" y="3155"/>
                </a:cubicBezTo>
                <a:cubicBezTo>
                  <a:pt x="7063" y="3100"/>
                  <a:pt x="7063" y="3045"/>
                  <a:pt x="7101" y="3001"/>
                </a:cubicBezTo>
                <a:cubicBezTo>
                  <a:pt x="7149" y="2956"/>
                  <a:pt x="7178" y="3012"/>
                  <a:pt x="7216" y="3034"/>
                </a:cubicBezTo>
                <a:cubicBezTo>
                  <a:pt x="7225" y="3034"/>
                  <a:pt x="7225" y="3045"/>
                  <a:pt x="7225" y="3045"/>
                </a:cubicBezTo>
                <a:cubicBezTo>
                  <a:pt x="7617" y="3221"/>
                  <a:pt x="7741" y="3563"/>
                  <a:pt x="7588" y="4170"/>
                </a:cubicBezTo>
                <a:cubicBezTo>
                  <a:pt x="7397" y="4909"/>
                  <a:pt x="7273" y="5659"/>
                  <a:pt x="7111" y="6409"/>
                </a:cubicBezTo>
                <a:cubicBezTo>
                  <a:pt x="6882" y="7468"/>
                  <a:pt x="6786" y="8550"/>
                  <a:pt x="6882" y="9609"/>
                </a:cubicBezTo>
                <a:cubicBezTo>
                  <a:pt x="6949" y="10370"/>
                  <a:pt x="6872" y="11153"/>
                  <a:pt x="6729" y="11936"/>
                </a:cubicBezTo>
                <a:cubicBezTo>
                  <a:pt x="6567" y="12863"/>
                  <a:pt x="6347" y="13778"/>
                  <a:pt x="6090" y="14705"/>
                </a:cubicBezTo>
                <a:cubicBezTo>
                  <a:pt x="6061" y="14793"/>
                  <a:pt x="6013" y="14882"/>
                  <a:pt x="6090" y="15047"/>
                </a:cubicBezTo>
                <a:cubicBezTo>
                  <a:pt x="6815" y="12907"/>
                  <a:pt x="7483" y="10833"/>
                  <a:pt x="7980" y="8682"/>
                </a:cubicBezTo>
                <a:cubicBezTo>
                  <a:pt x="7789" y="10888"/>
                  <a:pt x="7531" y="13128"/>
                  <a:pt x="6729" y="15290"/>
                </a:cubicBezTo>
                <a:cubicBezTo>
                  <a:pt x="7015" y="14915"/>
                  <a:pt x="7178" y="14485"/>
                  <a:pt x="7378" y="14065"/>
                </a:cubicBezTo>
                <a:cubicBezTo>
                  <a:pt x="7722" y="13326"/>
                  <a:pt x="8018" y="12554"/>
                  <a:pt x="8304" y="11793"/>
                </a:cubicBezTo>
                <a:cubicBezTo>
                  <a:pt x="8686" y="10767"/>
                  <a:pt x="8944" y="9708"/>
                  <a:pt x="9020" y="8638"/>
                </a:cubicBezTo>
                <a:cubicBezTo>
                  <a:pt x="9106" y="7435"/>
                  <a:pt x="9163" y="6233"/>
                  <a:pt x="9192" y="5052"/>
                </a:cubicBezTo>
                <a:cubicBezTo>
                  <a:pt x="9192" y="4997"/>
                  <a:pt x="9201" y="4931"/>
                  <a:pt x="9201" y="4876"/>
                </a:cubicBezTo>
                <a:cubicBezTo>
                  <a:pt x="9201" y="4777"/>
                  <a:pt x="9239" y="4722"/>
                  <a:pt x="9306" y="4777"/>
                </a:cubicBezTo>
                <a:cubicBezTo>
                  <a:pt x="9554" y="4997"/>
                  <a:pt x="9803" y="5229"/>
                  <a:pt x="10051" y="5472"/>
                </a:cubicBezTo>
                <a:cubicBezTo>
                  <a:pt x="10127" y="5549"/>
                  <a:pt x="10070" y="5670"/>
                  <a:pt x="10051" y="5770"/>
                </a:cubicBezTo>
                <a:cubicBezTo>
                  <a:pt x="10013" y="5924"/>
                  <a:pt x="9974" y="6089"/>
                  <a:pt x="9927" y="6244"/>
                </a:cubicBezTo>
                <a:cubicBezTo>
                  <a:pt x="9535" y="7413"/>
                  <a:pt x="9182" y="8538"/>
                  <a:pt x="9239" y="9774"/>
                </a:cubicBezTo>
                <a:cubicBezTo>
                  <a:pt x="9268" y="10425"/>
                  <a:pt x="9077" y="11065"/>
                  <a:pt x="8820" y="11660"/>
                </a:cubicBezTo>
                <a:cubicBezTo>
                  <a:pt x="8285" y="12907"/>
                  <a:pt x="8180" y="14120"/>
                  <a:pt x="8314" y="15422"/>
                </a:cubicBezTo>
                <a:cubicBezTo>
                  <a:pt x="8352" y="15764"/>
                  <a:pt x="8409" y="16095"/>
                  <a:pt x="8485" y="16426"/>
                </a:cubicBezTo>
                <a:cubicBezTo>
                  <a:pt x="8505" y="16525"/>
                  <a:pt x="8485" y="16702"/>
                  <a:pt x="8590" y="16680"/>
                </a:cubicBezTo>
                <a:cubicBezTo>
                  <a:pt x="8705" y="16658"/>
                  <a:pt x="8648" y="16492"/>
                  <a:pt x="8648" y="16393"/>
                </a:cubicBezTo>
                <a:cubicBezTo>
                  <a:pt x="8629" y="15764"/>
                  <a:pt x="8610" y="15146"/>
                  <a:pt x="8648" y="14529"/>
                </a:cubicBezTo>
                <a:cubicBezTo>
                  <a:pt x="8705" y="13657"/>
                  <a:pt x="8905" y="12841"/>
                  <a:pt x="9230" y="12024"/>
                </a:cubicBezTo>
                <a:cubicBezTo>
                  <a:pt x="9593" y="11120"/>
                  <a:pt x="9955" y="10193"/>
                  <a:pt x="10127" y="9211"/>
                </a:cubicBezTo>
                <a:cubicBezTo>
                  <a:pt x="10280" y="8362"/>
                  <a:pt x="10366" y="7513"/>
                  <a:pt x="10404" y="6663"/>
                </a:cubicBezTo>
                <a:cubicBezTo>
                  <a:pt x="10414" y="6476"/>
                  <a:pt x="10433" y="6277"/>
                  <a:pt x="10442" y="6089"/>
                </a:cubicBezTo>
                <a:cubicBezTo>
                  <a:pt x="10452" y="5935"/>
                  <a:pt x="10490" y="5869"/>
                  <a:pt x="10595" y="5968"/>
                </a:cubicBezTo>
                <a:cubicBezTo>
                  <a:pt x="10690" y="6067"/>
                  <a:pt x="10795" y="6167"/>
                  <a:pt x="10900" y="6266"/>
                </a:cubicBezTo>
                <a:cubicBezTo>
                  <a:pt x="10996" y="6354"/>
                  <a:pt x="11024" y="6476"/>
                  <a:pt x="10996" y="6663"/>
                </a:cubicBezTo>
                <a:cubicBezTo>
                  <a:pt x="10843" y="7810"/>
                  <a:pt x="10604" y="8958"/>
                  <a:pt x="10442" y="10116"/>
                </a:cubicBezTo>
                <a:cubicBezTo>
                  <a:pt x="10309" y="11076"/>
                  <a:pt x="10289" y="12036"/>
                  <a:pt x="10404" y="12984"/>
                </a:cubicBezTo>
                <a:cubicBezTo>
                  <a:pt x="10480" y="13613"/>
                  <a:pt x="10375" y="14242"/>
                  <a:pt x="10299" y="14871"/>
                </a:cubicBezTo>
                <a:cubicBezTo>
                  <a:pt x="10175" y="15897"/>
                  <a:pt x="9946" y="16923"/>
                  <a:pt x="9707" y="17948"/>
                </a:cubicBezTo>
                <a:cubicBezTo>
                  <a:pt x="9698" y="17993"/>
                  <a:pt x="9698" y="18037"/>
                  <a:pt x="9679" y="18125"/>
                </a:cubicBezTo>
                <a:cubicBezTo>
                  <a:pt x="9803" y="18048"/>
                  <a:pt x="9812" y="17915"/>
                  <a:pt x="9841" y="17827"/>
                </a:cubicBezTo>
                <a:cubicBezTo>
                  <a:pt x="10299" y="16371"/>
                  <a:pt x="10633" y="14882"/>
                  <a:pt x="11024" y="13426"/>
                </a:cubicBezTo>
                <a:cubicBezTo>
                  <a:pt x="11330" y="12300"/>
                  <a:pt x="11378" y="11164"/>
                  <a:pt x="11435" y="10039"/>
                </a:cubicBezTo>
                <a:cubicBezTo>
                  <a:pt x="11483" y="9101"/>
                  <a:pt x="11502" y="8163"/>
                  <a:pt x="11511" y="7237"/>
                </a:cubicBezTo>
                <a:cubicBezTo>
                  <a:pt x="11511" y="7160"/>
                  <a:pt x="11492" y="7060"/>
                  <a:pt x="11549" y="7005"/>
                </a:cubicBezTo>
                <a:cubicBezTo>
                  <a:pt x="11626" y="6939"/>
                  <a:pt x="11654" y="7049"/>
                  <a:pt x="11712" y="7082"/>
                </a:cubicBezTo>
                <a:cubicBezTo>
                  <a:pt x="12036" y="7303"/>
                  <a:pt x="12112" y="7645"/>
                  <a:pt x="12027" y="8219"/>
                </a:cubicBezTo>
                <a:cubicBezTo>
                  <a:pt x="11864" y="9245"/>
                  <a:pt x="11673" y="10281"/>
                  <a:pt x="11568" y="11329"/>
                </a:cubicBezTo>
                <a:cubicBezTo>
                  <a:pt x="11483" y="12234"/>
                  <a:pt x="11454" y="13128"/>
                  <a:pt x="11559" y="14021"/>
                </a:cubicBezTo>
                <a:cubicBezTo>
                  <a:pt x="11607" y="14462"/>
                  <a:pt x="11607" y="14915"/>
                  <a:pt x="11568" y="15378"/>
                </a:cubicBezTo>
                <a:cubicBezTo>
                  <a:pt x="11444" y="16636"/>
                  <a:pt x="11540" y="17871"/>
                  <a:pt x="11530" y="19162"/>
                </a:cubicBezTo>
                <a:cubicBezTo>
                  <a:pt x="11530" y="19383"/>
                  <a:pt x="11463" y="19614"/>
                  <a:pt x="11540" y="19835"/>
                </a:cubicBezTo>
                <a:cubicBezTo>
                  <a:pt x="11626" y="19769"/>
                  <a:pt x="11607" y="19680"/>
                  <a:pt x="11616" y="19603"/>
                </a:cubicBezTo>
                <a:cubicBezTo>
                  <a:pt x="11750" y="18500"/>
                  <a:pt x="11874" y="17419"/>
                  <a:pt x="11922" y="16338"/>
                </a:cubicBezTo>
                <a:cubicBezTo>
                  <a:pt x="11969" y="15323"/>
                  <a:pt x="12179" y="14363"/>
                  <a:pt x="12389" y="13392"/>
                </a:cubicBezTo>
                <a:cubicBezTo>
                  <a:pt x="12494" y="12885"/>
                  <a:pt x="12504" y="12378"/>
                  <a:pt x="12513" y="11881"/>
                </a:cubicBezTo>
                <a:cubicBezTo>
                  <a:pt x="12542" y="10646"/>
                  <a:pt x="12532" y="9421"/>
                  <a:pt x="12504" y="8208"/>
                </a:cubicBezTo>
                <a:cubicBezTo>
                  <a:pt x="12504" y="8141"/>
                  <a:pt x="12485" y="8064"/>
                  <a:pt x="12532" y="8020"/>
                </a:cubicBezTo>
                <a:cubicBezTo>
                  <a:pt x="12580" y="7965"/>
                  <a:pt x="12609" y="8042"/>
                  <a:pt x="12637" y="8075"/>
                </a:cubicBezTo>
                <a:cubicBezTo>
                  <a:pt x="12771" y="8219"/>
                  <a:pt x="12905" y="8384"/>
                  <a:pt x="13048" y="8516"/>
                </a:cubicBezTo>
                <a:cubicBezTo>
                  <a:pt x="13182" y="8638"/>
                  <a:pt x="13229" y="8803"/>
                  <a:pt x="13220" y="9046"/>
                </a:cubicBezTo>
                <a:cubicBezTo>
                  <a:pt x="13038" y="11683"/>
                  <a:pt x="12933" y="14341"/>
                  <a:pt x="12714" y="17099"/>
                </a:cubicBezTo>
                <a:cubicBezTo>
                  <a:pt x="12647" y="17871"/>
                  <a:pt x="12552" y="18655"/>
                  <a:pt x="12447" y="19438"/>
                </a:cubicBezTo>
                <a:cubicBezTo>
                  <a:pt x="12437" y="19548"/>
                  <a:pt x="12427" y="19647"/>
                  <a:pt x="12418" y="19780"/>
                </a:cubicBezTo>
                <a:cubicBezTo>
                  <a:pt x="12532" y="19736"/>
                  <a:pt x="12532" y="19636"/>
                  <a:pt x="12561" y="19559"/>
                </a:cubicBezTo>
                <a:cubicBezTo>
                  <a:pt x="12962" y="17993"/>
                  <a:pt x="13287" y="16426"/>
                  <a:pt x="13544" y="14860"/>
                </a:cubicBezTo>
                <a:cubicBezTo>
                  <a:pt x="13764" y="13481"/>
                  <a:pt x="13706" y="12135"/>
                  <a:pt x="13630" y="10822"/>
                </a:cubicBezTo>
                <a:cubicBezTo>
                  <a:pt x="13601" y="10326"/>
                  <a:pt x="13573" y="9829"/>
                  <a:pt x="13535" y="9344"/>
                </a:cubicBezTo>
                <a:cubicBezTo>
                  <a:pt x="13535" y="9278"/>
                  <a:pt x="13506" y="9200"/>
                  <a:pt x="13554" y="9156"/>
                </a:cubicBezTo>
                <a:cubicBezTo>
                  <a:pt x="13601" y="9112"/>
                  <a:pt x="13630" y="9189"/>
                  <a:pt x="13668" y="9211"/>
                </a:cubicBezTo>
                <a:cubicBezTo>
                  <a:pt x="13678" y="9222"/>
                  <a:pt x="13687" y="9234"/>
                  <a:pt x="13697" y="9245"/>
                </a:cubicBezTo>
                <a:cubicBezTo>
                  <a:pt x="14203" y="9818"/>
                  <a:pt x="14212" y="9818"/>
                  <a:pt x="14136" y="10822"/>
                </a:cubicBezTo>
                <a:cubicBezTo>
                  <a:pt x="13983" y="12731"/>
                  <a:pt x="13831" y="14639"/>
                  <a:pt x="13678" y="16603"/>
                </a:cubicBezTo>
                <a:cubicBezTo>
                  <a:pt x="13582" y="17805"/>
                  <a:pt x="13420" y="19008"/>
                  <a:pt x="13239" y="20232"/>
                </a:cubicBezTo>
                <a:cubicBezTo>
                  <a:pt x="13220" y="20364"/>
                  <a:pt x="13182" y="20508"/>
                  <a:pt x="13267" y="20651"/>
                </a:cubicBezTo>
                <a:cubicBezTo>
                  <a:pt x="13372" y="20265"/>
                  <a:pt x="13477" y="19890"/>
                  <a:pt x="13573" y="19504"/>
                </a:cubicBezTo>
                <a:cubicBezTo>
                  <a:pt x="13888" y="18246"/>
                  <a:pt x="14165" y="16989"/>
                  <a:pt x="14375" y="15731"/>
                </a:cubicBezTo>
                <a:cubicBezTo>
                  <a:pt x="14556" y="14595"/>
                  <a:pt x="14566" y="13470"/>
                  <a:pt x="14527" y="12355"/>
                </a:cubicBezTo>
                <a:cubicBezTo>
                  <a:pt x="14508" y="11727"/>
                  <a:pt x="14489" y="11098"/>
                  <a:pt x="14451" y="10469"/>
                </a:cubicBezTo>
                <a:cubicBezTo>
                  <a:pt x="14451" y="10403"/>
                  <a:pt x="14441" y="10326"/>
                  <a:pt x="14480" y="10282"/>
                </a:cubicBezTo>
                <a:cubicBezTo>
                  <a:pt x="14537" y="10226"/>
                  <a:pt x="14575" y="10271"/>
                  <a:pt x="14613" y="10326"/>
                </a:cubicBezTo>
                <a:cubicBezTo>
                  <a:pt x="14766" y="10524"/>
                  <a:pt x="14919" y="10734"/>
                  <a:pt x="15081" y="10943"/>
                </a:cubicBezTo>
                <a:cubicBezTo>
                  <a:pt x="15138" y="11021"/>
                  <a:pt x="15129" y="11131"/>
                  <a:pt x="15119" y="11252"/>
                </a:cubicBezTo>
                <a:cubicBezTo>
                  <a:pt x="14938" y="12731"/>
                  <a:pt x="14709" y="14220"/>
                  <a:pt x="14489" y="15720"/>
                </a:cubicBezTo>
                <a:cubicBezTo>
                  <a:pt x="14317" y="16912"/>
                  <a:pt x="14136" y="18103"/>
                  <a:pt x="13897" y="19294"/>
                </a:cubicBezTo>
                <a:cubicBezTo>
                  <a:pt x="13821" y="19703"/>
                  <a:pt x="13735" y="20111"/>
                  <a:pt x="13640" y="20519"/>
                </a:cubicBezTo>
                <a:cubicBezTo>
                  <a:pt x="13611" y="20629"/>
                  <a:pt x="13573" y="20740"/>
                  <a:pt x="13601" y="20883"/>
                </a:cubicBezTo>
                <a:cubicBezTo>
                  <a:pt x="13754" y="20729"/>
                  <a:pt x="13773" y="20508"/>
                  <a:pt x="13831" y="20320"/>
                </a:cubicBezTo>
                <a:cubicBezTo>
                  <a:pt x="14289" y="18986"/>
                  <a:pt x="14690" y="17629"/>
                  <a:pt x="15014" y="16261"/>
                </a:cubicBezTo>
                <a:cubicBezTo>
                  <a:pt x="15253" y="15213"/>
                  <a:pt x="15291" y="14143"/>
                  <a:pt x="15329" y="13095"/>
                </a:cubicBezTo>
                <a:cubicBezTo>
                  <a:pt x="15348" y="12620"/>
                  <a:pt x="15358" y="12135"/>
                  <a:pt x="15367" y="11661"/>
                </a:cubicBezTo>
                <a:cubicBezTo>
                  <a:pt x="15367" y="11583"/>
                  <a:pt x="15367" y="11484"/>
                  <a:pt x="15434" y="11451"/>
                </a:cubicBezTo>
                <a:cubicBezTo>
                  <a:pt x="15482" y="11418"/>
                  <a:pt x="15510" y="11495"/>
                  <a:pt x="15549" y="11528"/>
                </a:cubicBezTo>
                <a:cubicBezTo>
                  <a:pt x="15720" y="11705"/>
                  <a:pt x="15768" y="11925"/>
                  <a:pt x="15711" y="12289"/>
                </a:cubicBezTo>
                <a:cubicBezTo>
                  <a:pt x="15463" y="13867"/>
                  <a:pt x="15272" y="15444"/>
                  <a:pt x="15367" y="17066"/>
                </a:cubicBezTo>
                <a:cubicBezTo>
                  <a:pt x="15405" y="17618"/>
                  <a:pt x="15262" y="18169"/>
                  <a:pt x="15224" y="18732"/>
                </a:cubicBezTo>
                <a:cubicBezTo>
                  <a:pt x="15167" y="19625"/>
                  <a:pt x="15186" y="20497"/>
                  <a:pt x="15262" y="21379"/>
                </a:cubicBezTo>
                <a:cubicBezTo>
                  <a:pt x="15272" y="21457"/>
                  <a:pt x="15253" y="21556"/>
                  <a:pt x="15358" y="21600"/>
                </a:cubicBezTo>
                <a:cubicBezTo>
                  <a:pt x="15377" y="21313"/>
                  <a:pt x="15396" y="21037"/>
                  <a:pt x="15405" y="20762"/>
                </a:cubicBezTo>
                <a:cubicBezTo>
                  <a:pt x="15434" y="20276"/>
                  <a:pt x="15463" y="19791"/>
                  <a:pt x="15482" y="19316"/>
                </a:cubicBezTo>
                <a:cubicBezTo>
                  <a:pt x="15520" y="18103"/>
                  <a:pt x="15806" y="16967"/>
                  <a:pt x="16016" y="15808"/>
                </a:cubicBezTo>
                <a:cubicBezTo>
                  <a:pt x="16121" y="15224"/>
                  <a:pt x="16169" y="14628"/>
                  <a:pt x="16150" y="14054"/>
                </a:cubicBezTo>
                <a:cubicBezTo>
                  <a:pt x="16131" y="13503"/>
                  <a:pt x="16121" y="12951"/>
                  <a:pt x="16102" y="12378"/>
                </a:cubicBezTo>
                <a:cubicBezTo>
                  <a:pt x="16255" y="12422"/>
                  <a:pt x="16331" y="12543"/>
                  <a:pt x="16331" y="12764"/>
                </a:cubicBezTo>
                <a:cubicBezTo>
                  <a:pt x="16322" y="13304"/>
                  <a:pt x="16312" y="13845"/>
                  <a:pt x="16293" y="14396"/>
                </a:cubicBezTo>
                <a:cubicBezTo>
                  <a:pt x="16255" y="15610"/>
                  <a:pt x="16264" y="16812"/>
                  <a:pt x="16245" y="18048"/>
                </a:cubicBezTo>
                <a:cubicBezTo>
                  <a:pt x="16236" y="18743"/>
                  <a:pt x="16198" y="19449"/>
                  <a:pt x="16169" y="20144"/>
                </a:cubicBezTo>
                <a:cubicBezTo>
                  <a:pt x="16159" y="20265"/>
                  <a:pt x="16150" y="20398"/>
                  <a:pt x="16245" y="20508"/>
                </a:cubicBezTo>
                <a:cubicBezTo>
                  <a:pt x="16455" y="19250"/>
                  <a:pt x="16646" y="17993"/>
                  <a:pt x="16761" y="16746"/>
                </a:cubicBezTo>
                <a:cubicBezTo>
                  <a:pt x="16875" y="15477"/>
                  <a:pt x="16665" y="14286"/>
                  <a:pt x="16599" y="13073"/>
                </a:cubicBezTo>
                <a:cubicBezTo>
                  <a:pt x="16875" y="13238"/>
                  <a:pt x="17104" y="13734"/>
                  <a:pt x="17066" y="14154"/>
                </a:cubicBezTo>
                <a:cubicBezTo>
                  <a:pt x="16913" y="15709"/>
                  <a:pt x="16961" y="17254"/>
                  <a:pt x="16904" y="18842"/>
                </a:cubicBezTo>
                <a:cubicBezTo>
                  <a:pt x="16894" y="19019"/>
                  <a:pt x="16856" y="19217"/>
                  <a:pt x="16904" y="19383"/>
                </a:cubicBezTo>
                <a:cubicBezTo>
                  <a:pt x="16971" y="19394"/>
                  <a:pt x="16990" y="19316"/>
                  <a:pt x="16999" y="19261"/>
                </a:cubicBezTo>
                <a:cubicBezTo>
                  <a:pt x="17228" y="18092"/>
                  <a:pt x="17438" y="16934"/>
                  <a:pt x="17467" y="15753"/>
                </a:cubicBezTo>
                <a:cubicBezTo>
                  <a:pt x="17477" y="15301"/>
                  <a:pt x="17419" y="14882"/>
                  <a:pt x="17372" y="14452"/>
                </a:cubicBezTo>
                <a:cubicBezTo>
                  <a:pt x="17362" y="14363"/>
                  <a:pt x="17324" y="14253"/>
                  <a:pt x="17372" y="14176"/>
                </a:cubicBezTo>
                <a:cubicBezTo>
                  <a:pt x="17438" y="14087"/>
                  <a:pt x="17515" y="14132"/>
                  <a:pt x="17572" y="14187"/>
                </a:cubicBezTo>
                <a:cubicBezTo>
                  <a:pt x="18527" y="14937"/>
                  <a:pt x="19577" y="15080"/>
                  <a:pt x="20617" y="15124"/>
                </a:cubicBezTo>
                <a:cubicBezTo>
                  <a:pt x="20665" y="15124"/>
                  <a:pt x="20722" y="15158"/>
                  <a:pt x="20760" y="15069"/>
                </a:cubicBezTo>
                <a:cubicBezTo>
                  <a:pt x="20741" y="14948"/>
                  <a:pt x="20684" y="14959"/>
                  <a:pt x="20636" y="14948"/>
                </a:cubicBezTo>
                <a:cubicBezTo>
                  <a:pt x="19939" y="14727"/>
                  <a:pt x="19262" y="14407"/>
                  <a:pt x="18603" y="13955"/>
                </a:cubicBezTo>
                <a:cubicBezTo>
                  <a:pt x="18250" y="13712"/>
                  <a:pt x="17849" y="13768"/>
                  <a:pt x="17467" y="13734"/>
                </a:cubicBezTo>
                <a:cubicBezTo>
                  <a:pt x="17305" y="13723"/>
                  <a:pt x="17171" y="13668"/>
                  <a:pt x="17085" y="13448"/>
                </a:cubicBezTo>
                <a:cubicBezTo>
                  <a:pt x="17057" y="13370"/>
                  <a:pt x="16971" y="13348"/>
                  <a:pt x="17009" y="13227"/>
                </a:cubicBezTo>
                <a:cubicBezTo>
                  <a:pt x="17038" y="13139"/>
                  <a:pt x="17114" y="13150"/>
                  <a:pt x="17171" y="13161"/>
                </a:cubicBezTo>
                <a:cubicBezTo>
                  <a:pt x="17629" y="13194"/>
                  <a:pt x="18097" y="13205"/>
                  <a:pt x="18546" y="13238"/>
                </a:cubicBezTo>
                <a:cubicBezTo>
                  <a:pt x="19204" y="13293"/>
                  <a:pt x="19853" y="13227"/>
                  <a:pt x="20493" y="13161"/>
                </a:cubicBezTo>
                <a:cubicBezTo>
                  <a:pt x="20855" y="13117"/>
                  <a:pt x="21218" y="13128"/>
                  <a:pt x="21600" y="13006"/>
                </a:cubicBezTo>
                <a:cubicBezTo>
                  <a:pt x="21466" y="12819"/>
                  <a:pt x="21333" y="12874"/>
                  <a:pt x="21218" y="12852"/>
                </a:cubicBezTo>
                <a:cubicBezTo>
                  <a:pt x="20598" y="12764"/>
                  <a:pt x="19968" y="12709"/>
                  <a:pt x="19347" y="12466"/>
                </a:cubicBezTo>
                <a:cubicBezTo>
                  <a:pt x="18947" y="12311"/>
                  <a:pt x="18527" y="12455"/>
                  <a:pt x="18107" y="12554"/>
                </a:cubicBezTo>
                <a:cubicBezTo>
                  <a:pt x="17792" y="12631"/>
                  <a:pt x="17467" y="12709"/>
                  <a:pt x="17143" y="12819"/>
                </a:cubicBezTo>
                <a:cubicBezTo>
                  <a:pt x="16789" y="12929"/>
                  <a:pt x="16694" y="12896"/>
                  <a:pt x="16503" y="12344"/>
                </a:cubicBezTo>
                <a:cubicBezTo>
                  <a:pt x="18049" y="12245"/>
                  <a:pt x="19538" y="11969"/>
                  <a:pt x="20960" y="11407"/>
                </a:cubicBezTo>
                <a:cubicBezTo>
                  <a:pt x="20865" y="11296"/>
                  <a:pt x="20798" y="11330"/>
                  <a:pt x="20741" y="11330"/>
                </a:cubicBezTo>
                <a:cubicBezTo>
                  <a:pt x="20092" y="11363"/>
                  <a:pt x="19433" y="11396"/>
                  <a:pt x="18775" y="11429"/>
                </a:cubicBezTo>
                <a:cubicBezTo>
                  <a:pt x="18374" y="11451"/>
                  <a:pt x="17973" y="11661"/>
                  <a:pt x="17562" y="11793"/>
                </a:cubicBezTo>
                <a:cubicBezTo>
                  <a:pt x="17219" y="11903"/>
                  <a:pt x="16866" y="12014"/>
                  <a:pt x="16513" y="12102"/>
                </a:cubicBezTo>
                <a:cubicBezTo>
                  <a:pt x="16350" y="12146"/>
                  <a:pt x="15978" y="11782"/>
                  <a:pt x="15949" y="11550"/>
                </a:cubicBezTo>
                <a:cubicBezTo>
                  <a:pt x="15930" y="11374"/>
                  <a:pt x="16026" y="11385"/>
                  <a:pt x="16093" y="11363"/>
                </a:cubicBezTo>
                <a:cubicBezTo>
                  <a:pt x="16522" y="11285"/>
                  <a:pt x="16952" y="11208"/>
                  <a:pt x="17372" y="11120"/>
                </a:cubicBezTo>
                <a:cubicBezTo>
                  <a:pt x="18412" y="10899"/>
                  <a:pt x="19414" y="10480"/>
                  <a:pt x="20359" y="10006"/>
                </a:cubicBezTo>
                <a:cubicBezTo>
                  <a:pt x="20569" y="9896"/>
                  <a:pt x="20798" y="9840"/>
                  <a:pt x="20999" y="9664"/>
                </a:cubicBezTo>
                <a:cubicBezTo>
                  <a:pt x="20960" y="9520"/>
                  <a:pt x="20913" y="9576"/>
                  <a:pt x="20875" y="9587"/>
                </a:cubicBezTo>
                <a:cubicBezTo>
                  <a:pt x="20321" y="9697"/>
                  <a:pt x="19767" y="9873"/>
                  <a:pt x="19195" y="9862"/>
                </a:cubicBezTo>
                <a:cubicBezTo>
                  <a:pt x="18221" y="9851"/>
                  <a:pt x="17324" y="10613"/>
                  <a:pt x="16331" y="10932"/>
                </a:cubicBezTo>
                <a:cubicBezTo>
                  <a:pt x="16178" y="10988"/>
                  <a:pt x="16026" y="11065"/>
                  <a:pt x="15873" y="11131"/>
                </a:cubicBezTo>
                <a:cubicBezTo>
                  <a:pt x="15768" y="11175"/>
                  <a:pt x="15673" y="11175"/>
                  <a:pt x="15615" y="11065"/>
                </a:cubicBezTo>
                <a:cubicBezTo>
                  <a:pt x="15520" y="10888"/>
                  <a:pt x="15367" y="10800"/>
                  <a:pt x="15310" y="10535"/>
                </a:cubicBezTo>
                <a:cubicBezTo>
                  <a:pt x="15634" y="10491"/>
                  <a:pt x="15940" y="10447"/>
                  <a:pt x="16245" y="10414"/>
                </a:cubicBezTo>
                <a:cubicBezTo>
                  <a:pt x="16780" y="10348"/>
                  <a:pt x="17295" y="10182"/>
                  <a:pt x="17792" y="9918"/>
                </a:cubicBezTo>
                <a:cubicBezTo>
                  <a:pt x="18660" y="9443"/>
                  <a:pt x="19510" y="9134"/>
                  <a:pt x="20340" y="8836"/>
                </a:cubicBezTo>
                <a:cubicBezTo>
                  <a:pt x="20435" y="8803"/>
                  <a:pt x="20531" y="8759"/>
                  <a:pt x="20617" y="8726"/>
                </a:cubicBezTo>
                <a:cubicBezTo>
                  <a:pt x="20617" y="8693"/>
                  <a:pt x="20607" y="8660"/>
                  <a:pt x="20607" y="8616"/>
                </a:cubicBezTo>
                <a:cubicBezTo>
                  <a:pt x="20378" y="8660"/>
                  <a:pt x="20149" y="8682"/>
                  <a:pt x="19920" y="8748"/>
                </a:cubicBezTo>
                <a:cubicBezTo>
                  <a:pt x="19338" y="8903"/>
                  <a:pt x="18746" y="8991"/>
                  <a:pt x="18145" y="8991"/>
                </a:cubicBezTo>
                <a:cubicBezTo>
                  <a:pt x="17601" y="8991"/>
                  <a:pt x="17085" y="9256"/>
                  <a:pt x="16551" y="9509"/>
                </a:cubicBezTo>
                <a:cubicBezTo>
                  <a:pt x="16073" y="9730"/>
                  <a:pt x="15587" y="9940"/>
                  <a:pt x="15090" y="10138"/>
                </a:cubicBezTo>
                <a:cubicBezTo>
                  <a:pt x="15024" y="10160"/>
                  <a:pt x="14957" y="10171"/>
                  <a:pt x="14909" y="10105"/>
                </a:cubicBezTo>
                <a:cubicBezTo>
                  <a:pt x="14737" y="9895"/>
                  <a:pt x="14565" y="9697"/>
                  <a:pt x="14413" y="9476"/>
                </a:cubicBezTo>
                <a:cubicBezTo>
                  <a:pt x="14317" y="9333"/>
                  <a:pt x="14413" y="9278"/>
                  <a:pt x="14489" y="9256"/>
                </a:cubicBezTo>
                <a:cubicBezTo>
                  <a:pt x="14728" y="9201"/>
                  <a:pt x="14966" y="9145"/>
                  <a:pt x="15205" y="9090"/>
                </a:cubicBezTo>
                <a:cubicBezTo>
                  <a:pt x="16083" y="8903"/>
                  <a:pt x="16904" y="8450"/>
                  <a:pt x="17648" y="7833"/>
                </a:cubicBezTo>
                <a:cubicBezTo>
                  <a:pt x="18507" y="7127"/>
                  <a:pt x="19376" y="6641"/>
                  <a:pt x="20206" y="6145"/>
                </a:cubicBezTo>
                <a:cubicBezTo>
                  <a:pt x="20264" y="6112"/>
                  <a:pt x="20321" y="6112"/>
                  <a:pt x="20359" y="6012"/>
                </a:cubicBezTo>
                <a:cubicBezTo>
                  <a:pt x="20321" y="5913"/>
                  <a:pt x="20273" y="5968"/>
                  <a:pt x="20235" y="5979"/>
                </a:cubicBezTo>
                <a:cubicBezTo>
                  <a:pt x="19653" y="6211"/>
                  <a:pt x="19051" y="6443"/>
                  <a:pt x="18431" y="6630"/>
                </a:cubicBezTo>
                <a:cubicBezTo>
                  <a:pt x="18164" y="6707"/>
                  <a:pt x="17897" y="6774"/>
                  <a:pt x="17629" y="6818"/>
                </a:cubicBezTo>
                <a:cubicBezTo>
                  <a:pt x="17047" y="6928"/>
                  <a:pt x="16513" y="7325"/>
                  <a:pt x="15949" y="7722"/>
                </a:cubicBezTo>
                <a:cubicBezTo>
                  <a:pt x="15348" y="8141"/>
                  <a:pt x="14709" y="8517"/>
                  <a:pt x="14050" y="8870"/>
                </a:cubicBezTo>
                <a:cubicBezTo>
                  <a:pt x="13974" y="8914"/>
                  <a:pt x="13926" y="8870"/>
                  <a:pt x="13878" y="8814"/>
                </a:cubicBezTo>
                <a:cubicBezTo>
                  <a:pt x="13687" y="8594"/>
                  <a:pt x="13506" y="8373"/>
                  <a:pt x="13267" y="8108"/>
                </a:cubicBezTo>
                <a:cubicBezTo>
                  <a:pt x="14441" y="7656"/>
                  <a:pt x="15520" y="7182"/>
                  <a:pt x="16493" y="6432"/>
                </a:cubicBezTo>
                <a:cubicBezTo>
                  <a:pt x="17458" y="5681"/>
                  <a:pt x="18355" y="4876"/>
                  <a:pt x="19166" y="3994"/>
                </a:cubicBezTo>
                <a:cubicBezTo>
                  <a:pt x="19128" y="3861"/>
                  <a:pt x="19090" y="3916"/>
                  <a:pt x="19061" y="3927"/>
                </a:cubicBezTo>
                <a:cubicBezTo>
                  <a:pt x="18221" y="4424"/>
                  <a:pt x="17333" y="4854"/>
                  <a:pt x="16417" y="5295"/>
                </a:cubicBezTo>
                <a:cubicBezTo>
                  <a:pt x="15883" y="5549"/>
                  <a:pt x="15377" y="6034"/>
                  <a:pt x="14852" y="6476"/>
                </a:cubicBezTo>
                <a:cubicBezTo>
                  <a:pt x="14308" y="6928"/>
                  <a:pt x="13735" y="7347"/>
                  <a:pt x="13143" y="7755"/>
                </a:cubicBezTo>
                <a:cubicBezTo>
                  <a:pt x="13067" y="7811"/>
                  <a:pt x="13000" y="7833"/>
                  <a:pt x="12933" y="7755"/>
                </a:cubicBezTo>
                <a:cubicBezTo>
                  <a:pt x="12676" y="7458"/>
                  <a:pt x="12418" y="7182"/>
                  <a:pt x="12122" y="6851"/>
                </a:cubicBezTo>
                <a:cubicBezTo>
                  <a:pt x="13525" y="6299"/>
                  <a:pt x="14804" y="5659"/>
                  <a:pt x="15930" y="4667"/>
                </a:cubicBezTo>
                <a:cubicBezTo>
                  <a:pt x="17047" y="3674"/>
                  <a:pt x="18049" y="2604"/>
                  <a:pt x="18918" y="1412"/>
                </a:cubicBezTo>
                <a:cubicBezTo>
                  <a:pt x="18851" y="1291"/>
                  <a:pt x="18822" y="1357"/>
                  <a:pt x="18784" y="1379"/>
                </a:cubicBezTo>
                <a:cubicBezTo>
                  <a:pt x="18021" y="1931"/>
                  <a:pt x="17209" y="2471"/>
                  <a:pt x="16350" y="2946"/>
                </a:cubicBezTo>
                <a:cubicBezTo>
                  <a:pt x="15634" y="3343"/>
                  <a:pt x="14919" y="3916"/>
                  <a:pt x="14212" y="4611"/>
                </a:cubicBezTo>
                <a:cubicBezTo>
                  <a:pt x="13516" y="5295"/>
                  <a:pt x="12752" y="5902"/>
                  <a:pt x="11950" y="6476"/>
                </a:cubicBezTo>
                <a:cubicBezTo>
                  <a:pt x="11855" y="6542"/>
                  <a:pt x="11778" y="6542"/>
                  <a:pt x="11702" y="6443"/>
                </a:cubicBezTo>
                <a:cubicBezTo>
                  <a:pt x="11587" y="6299"/>
                  <a:pt x="11454" y="6189"/>
                  <a:pt x="11320" y="6068"/>
                </a:cubicBezTo>
                <a:cubicBezTo>
                  <a:pt x="11253" y="6012"/>
                  <a:pt x="11253" y="5935"/>
                  <a:pt x="11377" y="5858"/>
                </a:cubicBezTo>
                <a:close/>
                <a:moveTo>
                  <a:pt x="8905" y="4710"/>
                </a:moveTo>
                <a:cubicBezTo>
                  <a:pt x="8705" y="5439"/>
                  <a:pt x="8562" y="6178"/>
                  <a:pt x="8371" y="6906"/>
                </a:cubicBezTo>
                <a:cubicBezTo>
                  <a:pt x="8285" y="7215"/>
                  <a:pt x="8266" y="7546"/>
                  <a:pt x="8103" y="7843"/>
                </a:cubicBezTo>
                <a:cubicBezTo>
                  <a:pt x="8103" y="7810"/>
                  <a:pt x="8094" y="7788"/>
                  <a:pt x="8103" y="7755"/>
                </a:cubicBezTo>
                <a:cubicBezTo>
                  <a:pt x="8199" y="6586"/>
                  <a:pt x="8256" y="5417"/>
                  <a:pt x="8294" y="4269"/>
                </a:cubicBezTo>
                <a:cubicBezTo>
                  <a:pt x="8294" y="4214"/>
                  <a:pt x="8304" y="4159"/>
                  <a:pt x="8313" y="4104"/>
                </a:cubicBezTo>
                <a:cubicBezTo>
                  <a:pt x="8333" y="3938"/>
                  <a:pt x="8390" y="3949"/>
                  <a:pt x="8485" y="4038"/>
                </a:cubicBezTo>
                <a:cubicBezTo>
                  <a:pt x="8590" y="4148"/>
                  <a:pt x="8705" y="4247"/>
                  <a:pt x="8829" y="4335"/>
                </a:cubicBezTo>
                <a:cubicBezTo>
                  <a:pt x="8934" y="4413"/>
                  <a:pt x="8953" y="4523"/>
                  <a:pt x="8905" y="471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C89E6CC6-39BF-46E2-B1D0-7967F6F97C8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616756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EB79CB35-9B92-4624-B48F-C0CF7A2C5F8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382289" cy="37678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6C1CE33F-5189-414B-9B26-A58EC61B34D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A1B086EF-1F45-4ECD-8D5C-3F0C3828F6F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="" xmlns:a16="http://schemas.microsoft.com/office/drawing/2014/main" id="{9E161DA4-AA69-44DA-AD82-6A3B9288D56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C1571870-B8E8-4979-BDF5-9E965C35F03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="" xmlns:a16="http://schemas.microsoft.com/office/drawing/2014/main" id="{D1C39BC7-8353-4040-BD2E-C20EEC0994FC}"/>
              </a:ext>
            </a:extLst>
          </p:cNvPr>
          <p:cNvSpPr/>
          <p:nvPr/>
        </p:nvSpPr>
        <p:spPr>
          <a:xfrm>
            <a:off x="8003566" y="3316984"/>
            <a:ext cx="1139613" cy="150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109" extrusionOk="0">
                <a:moveTo>
                  <a:pt x="21567" y="18042"/>
                </a:moveTo>
                <a:cubicBezTo>
                  <a:pt x="21392" y="18133"/>
                  <a:pt x="21218" y="18224"/>
                  <a:pt x="21027" y="18301"/>
                </a:cubicBezTo>
                <a:cubicBezTo>
                  <a:pt x="20574" y="18482"/>
                  <a:pt x="20521" y="18469"/>
                  <a:pt x="20539" y="18094"/>
                </a:cubicBezTo>
                <a:cubicBezTo>
                  <a:pt x="20591" y="16800"/>
                  <a:pt x="20434" y="15532"/>
                  <a:pt x="19912" y="14289"/>
                </a:cubicBezTo>
                <a:cubicBezTo>
                  <a:pt x="19650" y="13655"/>
                  <a:pt x="19250" y="13060"/>
                  <a:pt x="18832" y="12477"/>
                </a:cubicBezTo>
                <a:cubicBezTo>
                  <a:pt x="18797" y="12426"/>
                  <a:pt x="18745" y="12361"/>
                  <a:pt x="18675" y="12322"/>
                </a:cubicBezTo>
                <a:cubicBezTo>
                  <a:pt x="18501" y="12206"/>
                  <a:pt x="18309" y="12024"/>
                  <a:pt x="18048" y="12128"/>
                </a:cubicBezTo>
                <a:cubicBezTo>
                  <a:pt x="17769" y="12244"/>
                  <a:pt x="17891" y="12451"/>
                  <a:pt x="17978" y="12620"/>
                </a:cubicBezTo>
                <a:cubicBezTo>
                  <a:pt x="18379" y="13448"/>
                  <a:pt x="19041" y="14199"/>
                  <a:pt x="19389" y="15053"/>
                </a:cubicBezTo>
                <a:cubicBezTo>
                  <a:pt x="19685" y="15790"/>
                  <a:pt x="20016" y="16515"/>
                  <a:pt x="20086" y="17279"/>
                </a:cubicBezTo>
                <a:cubicBezTo>
                  <a:pt x="20173" y="18314"/>
                  <a:pt x="19668" y="19117"/>
                  <a:pt x="18449" y="19673"/>
                </a:cubicBezTo>
                <a:cubicBezTo>
                  <a:pt x="17316" y="20191"/>
                  <a:pt x="16062" y="20475"/>
                  <a:pt x="14773" y="20670"/>
                </a:cubicBezTo>
                <a:cubicBezTo>
                  <a:pt x="14581" y="20695"/>
                  <a:pt x="14303" y="20747"/>
                  <a:pt x="14181" y="20605"/>
                </a:cubicBezTo>
                <a:cubicBezTo>
                  <a:pt x="14059" y="20475"/>
                  <a:pt x="14268" y="20333"/>
                  <a:pt x="14372" y="20230"/>
                </a:cubicBezTo>
                <a:cubicBezTo>
                  <a:pt x="15348" y="19246"/>
                  <a:pt x="15470" y="18107"/>
                  <a:pt x="15435" y="16955"/>
                </a:cubicBezTo>
                <a:cubicBezTo>
                  <a:pt x="15400" y="16062"/>
                  <a:pt x="15226" y="15169"/>
                  <a:pt x="15226" y="14276"/>
                </a:cubicBezTo>
                <a:cubicBezTo>
                  <a:pt x="15226" y="14160"/>
                  <a:pt x="15226" y="14043"/>
                  <a:pt x="15034" y="13862"/>
                </a:cubicBezTo>
                <a:cubicBezTo>
                  <a:pt x="15017" y="14535"/>
                  <a:pt x="15034" y="15117"/>
                  <a:pt x="15000" y="15687"/>
                </a:cubicBezTo>
                <a:cubicBezTo>
                  <a:pt x="14930" y="16968"/>
                  <a:pt x="14791" y="18249"/>
                  <a:pt x="14407" y="19505"/>
                </a:cubicBezTo>
                <a:cubicBezTo>
                  <a:pt x="14041" y="20721"/>
                  <a:pt x="11986" y="21459"/>
                  <a:pt x="10436" y="20941"/>
                </a:cubicBezTo>
                <a:cubicBezTo>
                  <a:pt x="10052" y="20812"/>
                  <a:pt x="10331" y="20695"/>
                  <a:pt x="10436" y="20592"/>
                </a:cubicBezTo>
                <a:cubicBezTo>
                  <a:pt x="11167" y="19880"/>
                  <a:pt x="11672" y="19091"/>
                  <a:pt x="11916" y="18211"/>
                </a:cubicBezTo>
                <a:cubicBezTo>
                  <a:pt x="12160" y="17305"/>
                  <a:pt x="12178" y="16386"/>
                  <a:pt x="12143" y="15454"/>
                </a:cubicBezTo>
                <a:cubicBezTo>
                  <a:pt x="12143" y="15363"/>
                  <a:pt x="12143" y="15234"/>
                  <a:pt x="12003" y="15234"/>
                </a:cubicBezTo>
                <a:cubicBezTo>
                  <a:pt x="11794" y="15221"/>
                  <a:pt x="11812" y="15376"/>
                  <a:pt x="11812" y="15467"/>
                </a:cubicBezTo>
                <a:cubicBezTo>
                  <a:pt x="11742" y="16192"/>
                  <a:pt x="11725" y="16916"/>
                  <a:pt x="11585" y="17641"/>
                </a:cubicBezTo>
                <a:cubicBezTo>
                  <a:pt x="11446" y="18405"/>
                  <a:pt x="11167" y="19129"/>
                  <a:pt x="10575" y="19790"/>
                </a:cubicBezTo>
                <a:cubicBezTo>
                  <a:pt x="9948" y="20488"/>
                  <a:pt x="9094" y="20695"/>
                  <a:pt x="8049" y="20579"/>
                </a:cubicBezTo>
                <a:cubicBezTo>
                  <a:pt x="7318" y="20501"/>
                  <a:pt x="6621" y="20320"/>
                  <a:pt x="5941" y="20113"/>
                </a:cubicBezTo>
                <a:cubicBezTo>
                  <a:pt x="5297" y="19932"/>
                  <a:pt x="4652" y="19751"/>
                  <a:pt x="4060" y="20217"/>
                </a:cubicBezTo>
                <a:cubicBezTo>
                  <a:pt x="3903" y="20333"/>
                  <a:pt x="3816" y="20242"/>
                  <a:pt x="3747" y="20139"/>
                </a:cubicBezTo>
                <a:cubicBezTo>
                  <a:pt x="3311" y="19362"/>
                  <a:pt x="2510" y="18767"/>
                  <a:pt x="1865" y="18094"/>
                </a:cubicBezTo>
                <a:cubicBezTo>
                  <a:pt x="1029" y="17227"/>
                  <a:pt x="1203" y="16489"/>
                  <a:pt x="2405" y="15920"/>
                </a:cubicBezTo>
                <a:cubicBezTo>
                  <a:pt x="3677" y="15325"/>
                  <a:pt x="5053" y="14923"/>
                  <a:pt x="6464" y="14574"/>
                </a:cubicBezTo>
                <a:cubicBezTo>
                  <a:pt x="6690" y="14522"/>
                  <a:pt x="7126" y="14496"/>
                  <a:pt x="7056" y="14289"/>
                </a:cubicBezTo>
                <a:cubicBezTo>
                  <a:pt x="6969" y="14017"/>
                  <a:pt x="6586" y="14173"/>
                  <a:pt x="6342" y="14212"/>
                </a:cubicBezTo>
                <a:cubicBezTo>
                  <a:pt x="4269" y="14470"/>
                  <a:pt x="2510" y="15169"/>
                  <a:pt x="1116" y="16334"/>
                </a:cubicBezTo>
                <a:cubicBezTo>
                  <a:pt x="803" y="16593"/>
                  <a:pt x="663" y="16502"/>
                  <a:pt x="576" y="16230"/>
                </a:cubicBezTo>
                <a:cubicBezTo>
                  <a:pt x="332" y="15506"/>
                  <a:pt x="54" y="14781"/>
                  <a:pt x="54" y="14017"/>
                </a:cubicBezTo>
                <a:cubicBezTo>
                  <a:pt x="36" y="13150"/>
                  <a:pt x="541" y="12555"/>
                  <a:pt x="1639" y="12231"/>
                </a:cubicBezTo>
                <a:cubicBezTo>
                  <a:pt x="2649" y="11934"/>
                  <a:pt x="3712" y="11882"/>
                  <a:pt x="4774" y="11817"/>
                </a:cubicBezTo>
                <a:cubicBezTo>
                  <a:pt x="6098" y="11727"/>
                  <a:pt x="7422" y="11804"/>
                  <a:pt x="8746" y="11817"/>
                </a:cubicBezTo>
                <a:cubicBezTo>
                  <a:pt x="8885" y="11817"/>
                  <a:pt x="9025" y="11830"/>
                  <a:pt x="9164" y="11817"/>
                </a:cubicBezTo>
                <a:cubicBezTo>
                  <a:pt x="9286" y="11804"/>
                  <a:pt x="9408" y="11778"/>
                  <a:pt x="9443" y="11675"/>
                </a:cubicBezTo>
                <a:cubicBezTo>
                  <a:pt x="9460" y="11546"/>
                  <a:pt x="9356" y="11481"/>
                  <a:pt x="9216" y="11442"/>
                </a:cubicBezTo>
                <a:cubicBezTo>
                  <a:pt x="9129" y="11416"/>
                  <a:pt x="9042" y="11403"/>
                  <a:pt x="8955" y="11403"/>
                </a:cubicBezTo>
                <a:cubicBezTo>
                  <a:pt x="7021" y="11248"/>
                  <a:pt x="5088" y="11261"/>
                  <a:pt x="3154" y="11455"/>
                </a:cubicBezTo>
                <a:cubicBezTo>
                  <a:pt x="2161" y="11546"/>
                  <a:pt x="1290" y="11869"/>
                  <a:pt x="507" y="12335"/>
                </a:cubicBezTo>
                <a:cubicBezTo>
                  <a:pt x="263" y="12477"/>
                  <a:pt x="1" y="12581"/>
                  <a:pt x="1" y="12219"/>
                </a:cubicBezTo>
                <a:cubicBezTo>
                  <a:pt x="-16" y="11170"/>
                  <a:pt x="89" y="10161"/>
                  <a:pt x="768" y="9190"/>
                </a:cubicBezTo>
                <a:cubicBezTo>
                  <a:pt x="1256" y="8478"/>
                  <a:pt x="2057" y="8207"/>
                  <a:pt x="3032" y="8129"/>
                </a:cubicBezTo>
                <a:cubicBezTo>
                  <a:pt x="4356" y="8025"/>
                  <a:pt x="5645" y="8232"/>
                  <a:pt x="6917" y="8427"/>
                </a:cubicBezTo>
                <a:cubicBezTo>
                  <a:pt x="7997" y="8595"/>
                  <a:pt x="9059" y="8789"/>
                  <a:pt x="10122" y="9022"/>
                </a:cubicBezTo>
                <a:cubicBezTo>
                  <a:pt x="10209" y="9035"/>
                  <a:pt x="10296" y="9061"/>
                  <a:pt x="10383" y="9074"/>
                </a:cubicBezTo>
                <a:cubicBezTo>
                  <a:pt x="10540" y="9087"/>
                  <a:pt x="10732" y="9125"/>
                  <a:pt x="10784" y="8983"/>
                </a:cubicBezTo>
                <a:cubicBezTo>
                  <a:pt x="10836" y="8854"/>
                  <a:pt x="10679" y="8776"/>
                  <a:pt x="10540" y="8724"/>
                </a:cubicBezTo>
                <a:cubicBezTo>
                  <a:pt x="10192" y="8582"/>
                  <a:pt x="9809" y="8478"/>
                  <a:pt x="9425" y="8388"/>
                </a:cubicBezTo>
                <a:cubicBezTo>
                  <a:pt x="8380" y="8168"/>
                  <a:pt x="7300" y="8077"/>
                  <a:pt x="6238" y="7948"/>
                </a:cubicBezTo>
                <a:cubicBezTo>
                  <a:pt x="4687" y="7754"/>
                  <a:pt x="3137" y="7818"/>
                  <a:pt x="1587" y="7948"/>
                </a:cubicBezTo>
                <a:cubicBezTo>
                  <a:pt x="1447" y="7961"/>
                  <a:pt x="1290" y="7999"/>
                  <a:pt x="1186" y="7922"/>
                </a:cubicBezTo>
                <a:cubicBezTo>
                  <a:pt x="1081" y="7831"/>
                  <a:pt x="1203" y="7754"/>
                  <a:pt x="1256" y="7676"/>
                </a:cubicBezTo>
                <a:cubicBezTo>
                  <a:pt x="2057" y="6679"/>
                  <a:pt x="2928" y="5735"/>
                  <a:pt x="3990" y="4868"/>
                </a:cubicBezTo>
                <a:cubicBezTo>
                  <a:pt x="4827" y="4182"/>
                  <a:pt x="5854" y="4065"/>
                  <a:pt x="7004" y="4298"/>
                </a:cubicBezTo>
                <a:cubicBezTo>
                  <a:pt x="8554" y="4609"/>
                  <a:pt x="10000" y="5088"/>
                  <a:pt x="11376" y="5683"/>
                </a:cubicBezTo>
                <a:cubicBezTo>
                  <a:pt x="12038" y="5968"/>
                  <a:pt x="12700" y="6278"/>
                  <a:pt x="13414" y="6485"/>
                </a:cubicBezTo>
                <a:cubicBezTo>
                  <a:pt x="13606" y="6537"/>
                  <a:pt x="13850" y="6641"/>
                  <a:pt x="13989" y="6498"/>
                </a:cubicBezTo>
                <a:cubicBezTo>
                  <a:pt x="14163" y="6317"/>
                  <a:pt x="13937" y="6175"/>
                  <a:pt x="13798" y="6071"/>
                </a:cubicBezTo>
                <a:cubicBezTo>
                  <a:pt x="12178" y="4880"/>
                  <a:pt x="10279" y="4039"/>
                  <a:pt x="7997" y="3729"/>
                </a:cubicBezTo>
                <a:cubicBezTo>
                  <a:pt x="7405" y="3651"/>
                  <a:pt x="6795" y="3586"/>
                  <a:pt x="6185" y="3509"/>
                </a:cubicBezTo>
                <a:cubicBezTo>
                  <a:pt x="6029" y="3483"/>
                  <a:pt x="5785" y="3522"/>
                  <a:pt x="5732" y="3366"/>
                </a:cubicBezTo>
                <a:cubicBezTo>
                  <a:pt x="5698" y="3250"/>
                  <a:pt x="5907" y="3185"/>
                  <a:pt x="6011" y="3107"/>
                </a:cubicBezTo>
                <a:cubicBezTo>
                  <a:pt x="7579" y="2085"/>
                  <a:pt x="9338" y="1257"/>
                  <a:pt x="11289" y="674"/>
                </a:cubicBezTo>
                <a:cubicBezTo>
                  <a:pt x="13031" y="157"/>
                  <a:pt x="14825" y="-141"/>
                  <a:pt x="16707" y="66"/>
                </a:cubicBezTo>
                <a:cubicBezTo>
                  <a:pt x="17891" y="196"/>
                  <a:pt x="19006" y="454"/>
                  <a:pt x="19929" y="1024"/>
                </a:cubicBezTo>
                <a:cubicBezTo>
                  <a:pt x="20696" y="1503"/>
                  <a:pt x="21253" y="1994"/>
                  <a:pt x="21584" y="2499"/>
                </a:cubicBezTo>
                <a:lnTo>
                  <a:pt x="21584" y="4958"/>
                </a:lnTo>
                <a:cubicBezTo>
                  <a:pt x="21340" y="5346"/>
                  <a:pt x="20992" y="5735"/>
                  <a:pt x="20521" y="6136"/>
                </a:cubicBezTo>
                <a:cubicBezTo>
                  <a:pt x="19964" y="6602"/>
                  <a:pt x="19337" y="7016"/>
                  <a:pt x="18727" y="7443"/>
                </a:cubicBezTo>
                <a:cubicBezTo>
                  <a:pt x="18623" y="7521"/>
                  <a:pt x="18483" y="7598"/>
                  <a:pt x="18396" y="7689"/>
                </a:cubicBezTo>
                <a:cubicBezTo>
                  <a:pt x="18292" y="7792"/>
                  <a:pt x="18205" y="7922"/>
                  <a:pt x="18327" y="8051"/>
                </a:cubicBezTo>
                <a:cubicBezTo>
                  <a:pt x="18466" y="8194"/>
                  <a:pt x="18658" y="8103"/>
                  <a:pt x="18797" y="8051"/>
                </a:cubicBezTo>
                <a:cubicBezTo>
                  <a:pt x="19476" y="7754"/>
                  <a:pt x="20138" y="7443"/>
                  <a:pt x="20818" y="7145"/>
                </a:cubicBezTo>
                <a:cubicBezTo>
                  <a:pt x="21061" y="7029"/>
                  <a:pt x="21323" y="6925"/>
                  <a:pt x="21584" y="6822"/>
                </a:cubicBezTo>
                <a:lnTo>
                  <a:pt x="21584" y="1804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DE89736B-711D-9E40-B57D-39804A223DC0}"/>
              </a:ext>
            </a:extLst>
          </p:cNvPr>
          <p:cNvSpPr/>
          <p:nvPr/>
        </p:nvSpPr>
        <p:spPr>
          <a:xfrm>
            <a:off x="305598" y="4902009"/>
            <a:ext cx="8417760" cy="19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209" extrusionOk="0">
                <a:moveTo>
                  <a:pt x="21475" y="16223"/>
                </a:moveTo>
                <a:cubicBezTo>
                  <a:pt x="21600" y="18048"/>
                  <a:pt x="21501" y="19683"/>
                  <a:pt x="21315" y="21209"/>
                </a:cubicBezTo>
                <a:lnTo>
                  <a:pt x="10774" y="21209"/>
                </a:lnTo>
                <a:cubicBezTo>
                  <a:pt x="10896" y="20740"/>
                  <a:pt x="10976" y="20132"/>
                  <a:pt x="10998" y="19364"/>
                </a:cubicBezTo>
                <a:cubicBezTo>
                  <a:pt x="11073" y="16771"/>
                  <a:pt x="11360" y="14607"/>
                  <a:pt x="11701" y="12523"/>
                </a:cubicBezTo>
                <a:cubicBezTo>
                  <a:pt x="12148" y="9781"/>
                  <a:pt x="12593" y="7028"/>
                  <a:pt x="13040" y="4276"/>
                </a:cubicBezTo>
                <a:cubicBezTo>
                  <a:pt x="13023" y="4196"/>
                  <a:pt x="13007" y="4116"/>
                  <a:pt x="12990" y="4037"/>
                </a:cubicBezTo>
                <a:cubicBezTo>
                  <a:pt x="12698" y="5094"/>
                  <a:pt x="12395" y="6111"/>
                  <a:pt x="12117" y="7228"/>
                </a:cubicBezTo>
                <a:cubicBezTo>
                  <a:pt x="11447" y="9910"/>
                  <a:pt x="10918" y="13092"/>
                  <a:pt x="10360" y="16183"/>
                </a:cubicBezTo>
                <a:cubicBezTo>
                  <a:pt x="10191" y="17120"/>
                  <a:pt x="10033" y="18118"/>
                  <a:pt x="9890" y="19135"/>
                </a:cubicBezTo>
                <a:cubicBezTo>
                  <a:pt x="9798" y="19783"/>
                  <a:pt x="9744" y="20541"/>
                  <a:pt x="9838" y="21199"/>
                </a:cubicBezTo>
                <a:lnTo>
                  <a:pt x="5883" y="21199"/>
                </a:lnTo>
                <a:cubicBezTo>
                  <a:pt x="5959" y="20302"/>
                  <a:pt x="6043" y="19424"/>
                  <a:pt x="6123" y="18546"/>
                </a:cubicBezTo>
                <a:cubicBezTo>
                  <a:pt x="6613" y="13141"/>
                  <a:pt x="7255" y="8056"/>
                  <a:pt x="8078" y="3398"/>
                </a:cubicBezTo>
                <a:cubicBezTo>
                  <a:pt x="8391" y="1633"/>
                  <a:pt x="8767" y="746"/>
                  <a:pt x="9287" y="397"/>
                </a:cubicBezTo>
                <a:cubicBezTo>
                  <a:pt x="10473" y="-391"/>
                  <a:pt x="11635" y="108"/>
                  <a:pt x="12802" y="915"/>
                </a:cubicBezTo>
                <a:cubicBezTo>
                  <a:pt x="13152" y="1155"/>
                  <a:pt x="13491" y="1274"/>
                  <a:pt x="13856" y="1075"/>
                </a:cubicBezTo>
                <a:cubicBezTo>
                  <a:pt x="14340" y="806"/>
                  <a:pt x="14809" y="1733"/>
                  <a:pt x="15288" y="2082"/>
                </a:cubicBezTo>
                <a:cubicBezTo>
                  <a:pt x="16246" y="2780"/>
                  <a:pt x="17083" y="5363"/>
                  <a:pt x="17878" y="7806"/>
                </a:cubicBezTo>
                <a:cubicBezTo>
                  <a:pt x="18530" y="9811"/>
                  <a:pt x="19146" y="11476"/>
                  <a:pt x="19932" y="12304"/>
                </a:cubicBezTo>
                <a:cubicBezTo>
                  <a:pt x="20019" y="12393"/>
                  <a:pt x="20111" y="12483"/>
                  <a:pt x="20205" y="12573"/>
                </a:cubicBezTo>
                <a:cubicBezTo>
                  <a:pt x="20732" y="13072"/>
                  <a:pt x="21301" y="13680"/>
                  <a:pt x="21475" y="16223"/>
                </a:cubicBezTo>
                <a:close/>
                <a:moveTo>
                  <a:pt x="4919" y="21199"/>
                </a:moveTo>
                <a:cubicBezTo>
                  <a:pt x="5307" y="16761"/>
                  <a:pt x="5902" y="12513"/>
                  <a:pt x="6622" y="8903"/>
                </a:cubicBezTo>
                <a:cubicBezTo>
                  <a:pt x="7008" y="6969"/>
                  <a:pt x="7420" y="5174"/>
                  <a:pt x="7859" y="3478"/>
                </a:cubicBezTo>
                <a:cubicBezTo>
                  <a:pt x="7930" y="3209"/>
                  <a:pt x="8029" y="2960"/>
                  <a:pt x="7979" y="2461"/>
                </a:cubicBezTo>
                <a:cubicBezTo>
                  <a:pt x="7937" y="2042"/>
                  <a:pt x="7836" y="2102"/>
                  <a:pt x="7751" y="2122"/>
                </a:cubicBezTo>
                <a:cubicBezTo>
                  <a:pt x="7525" y="2182"/>
                  <a:pt x="7302" y="2172"/>
                  <a:pt x="7078" y="2451"/>
                </a:cubicBezTo>
                <a:cubicBezTo>
                  <a:pt x="6156" y="3608"/>
                  <a:pt x="5300" y="5323"/>
                  <a:pt x="4411" y="6839"/>
                </a:cubicBezTo>
                <a:cubicBezTo>
                  <a:pt x="3185" y="8923"/>
                  <a:pt x="2818" y="10279"/>
                  <a:pt x="2068" y="14737"/>
                </a:cubicBezTo>
                <a:cubicBezTo>
                  <a:pt x="1602" y="17499"/>
                  <a:pt x="828" y="18606"/>
                  <a:pt x="205" y="20541"/>
                </a:cubicBezTo>
                <a:cubicBezTo>
                  <a:pt x="136" y="20750"/>
                  <a:pt x="68" y="20980"/>
                  <a:pt x="0" y="21199"/>
                </a:cubicBezTo>
                <a:lnTo>
                  <a:pt x="1400" y="21199"/>
                </a:lnTo>
                <a:cubicBezTo>
                  <a:pt x="1414" y="21109"/>
                  <a:pt x="1428" y="21019"/>
                  <a:pt x="1442" y="20940"/>
                </a:cubicBezTo>
                <a:cubicBezTo>
                  <a:pt x="1435" y="21029"/>
                  <a:pt x="1428" y="21119"/>
                  <a:pt x="1423" y="21199"/>
                </a:cubicBezTo>
                <a:lnTo>
                  <a:pt x="4919" y="21199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65D108E6-4C5C-6B4B-B053-26FE5D7DC9BD}"/>
              </a:ext>
            </a:extLst>
          </p:cNvPr>
          <p:cNvSpPr/>
          <p:nvPr/>
        </p:nvSpPr>
        <p:spPr>
          <a:xfrm>
            <a:off x="7350572" y="4337862"/>
            <a:ext cx="1793428" cy="243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7" y="16080"/>
                </a:moveTo>
                <a:cubicBezTo>
                  <a:pt x="21500" y="16055"/>
                  <a:pt x="21445" y="16031"/>
                  <a:pt x="21378" y="15998"/>
                </a:cubicBezTo>
                <a:cubicBezTo>
                  <a:pt x="21257" y="15941"/>
                  <a:pt x="21257" y="15900"/>
                  <a:pt x="21367" y="15794"/>
                </a:cubicBezTo>
                <a:cubicBezTo>
                  <a:pt x="21434" y="15728"/>
                  <a:pt x="21500" y="15671"/>
                  <a:pt x="21567" y="15606"/>
                </a:cubicBezTo>
                <a:lnTo>
                  <a:pt x="21567" y="14659"/>
                </a:lnTo>
                <a:cubicBezTo>
                  <a:pt x="21323" y="14969"/>
                  <a:pt x="21135" y="15296"/>
                  <a:pt x="20980" y="15622"/>
                </a:cubicBezTo>
                <a:cubicBezTo>
                  <a:pt x="20913" y="15753"/>
                  <a:pt x="20869" y="15777"/>
                  <a:pt x="20725" y="15712"/>
                </a:cubicBezTo>
                <a:cubicBezTo>
                  <a:pt x="20193" y="15475"/>
                  <a:pt x="20260" y="15573"/>
                  <a:pt x="20548" y="15132"/>
                </a:cubicBezTo>
                <a:cubicBezTo>
                  <a:pt x="20791" y="14749"/>
                  <a:pt x="21135" y="14389"/>
                  <a:pt x="21279" y="13997"/>
                </a:cubicBezTo>
                <a:cubicBezTo>
                  <a:pt x="21356" y="13785"/>
                  <a:pt x="21434" y="13581"/>
                  <a:pt x="21556" y="13368"/>
                </a:cubicBezTo>
                <a:lnTo>
                  <a:pt x="21556" y="12707"/>
                </a:lnTo>
                <a:cubicBezTo>
                  <a:pt x="21345" y="12838"/>
                  <a:pt x="21157" y="12976"/>
                  <a:pt x="21013" y="13140"/>
                </a:cubicBezTo>
                <a:cubicBezTo>
                  <a:pt x="20692" y="13483"/>
                  <a:pt x="20404" y="13850"/>
                  <a:pt x="20282" y="14242"/>
                </a:cubicBezTo>
                <a:cubicBezTo>
                  <a:pt x="20193" y="14553"/>
                  <a:pt x="20071" y="14855"/>
                  <a:pt x="19983" y="15165"/>
                </a:cubicBezTo>
                <a:cubicBezTo>
                  <a:pt x="19938" y="15312"/>
                  <a:pt x="19883" y="15320"/>
                  <a:pt x="19717" y="15247"/>
                </a:cubicBezTo>
                <a:cubicBezTo>
                  <a:pt x="19684" y="15230"/>
                  <a:pt x="19650" y="15214"/>
                  <a:pt x="19606" y="15206"/>
                </a:cubicBezTo>
                <a:cubicBezTo>
                  <a:pt x="19451" y="15157"/>
                  <a:pt x="19462" y="15059"/>
                  <a:pt x="19540" y="14920"/>
                </a:cubicBezTo>
                <a:cubicBezTo>
                  <a:pt x="20160" y="13916"/>
                  <a:pt x="20814" y="12936"/>
                  <a:pt x="21556" y="11996"/>
                </a:cubicBezTo>
                <a:lnTo>
                  <a:pt x="21556" y="10820"/>
                </a:lnTo>
                <a:cubicBezTo>
                  <a:pt x="21534" y="10845"/>
                  <a:pt x="21500" y="10869"/>
                  <a:pt x="21478" y="10894"/>
                </a:cubicBezTo>
                <a:cubicBezTo>
                  <a:pt x="20725" y="11604"/>
                  <a:pt x="20071" y="12364"/>
                  <a:pt x="19551" y="13172"/>
                </a:cubicBezTo>
                <a:cubicBezTo>
                  <a:pt x="19207" y="13720"/>
                  <a:pt x="19141" y="14250"/>
                  <a:pt x="19097" y="14789"/>
                </a:cubicBezTo>
                <a:cubicBezTo>
                  <a:pt x="19097" y="14830"/>
                  <a:pt x="19119" y="14871"/>
                  <a:pt x="19052" y="14920"/>
                </a:cubicBezTo>
                <a:cubicBezTo>
                  <a:pt x="18831" y="14838"/>
                  <a:pt x="18620" y="14724"/>
                  <a:pt x="18421" y="14610"/>
                </a:cubicBezTo>
                <a:cubicBezTo>
                  <a:pt x="18332" y="14561"/>
                  <a:pt x="18388" y="14487"/>
                  <a:pt x="18432" y="14414"/>
                </a:cubicBezTo>
                <a:cubicBezTo>
                  <a:pt x="18698" y="13907"/>
                  <a:pt x="19008" y="13409"/>
                  <a:pt x="19340" y="12919"/>
                </a:cubicBezTo>
                <a:cubicBezTo>
                  <a:pt x="19972" y="11972"/>
                  <a:pt x="20459" y="11033"/>
                  <a:pt x="20747" y="10053"/>
                </a:cubicBezTo>
                <a:cubicBezTo>
                  <a:pt x="20924" y="9449"/>
                  <a:pt x="21223" y="8861"/>
                  <a:pt x="21567" y="8273"/>
                </a:cubicBezTo>
                <a:cubicBezTo>
                  <a:pt x="21567" y="8264"/>
                  <a:pt x="21578" y="8256"/>
                  <a:pt x="21578" y="8256"/>
                </a:cubicBezTo>
                <a:lnTo>
                  <a:pt x="21578" y="7603"/>
                </a:lnTo>
                <a:cubicBezTo>
                  <a:pt x="21356" y="7905"/>
                  <a:pt x="21146" y="8207"/>
                  <a:pt x="20924" y="8509"/>
                </a:cubicBezTo>
                <a:cubicBezTo>
                  <a:pt x="20503" y="9097"/>
                  <a:pt x="20116" y="9694"/>
                  <a:pt x="19628" y="10273"/>
                </a:cubicBezTo>
                <a:cubicBezTo>
                  <a:pt x="18975" y="11041"/>
                  <a:pt x="18576" y="11858"/>
                  <a:pt x="18343" y="12699"/>
                </a:cubicBezTo>
                <a:cubicBezTo>
                  <a:pt x="18210" y="13181"/>
                  <a:pt x="18044" y="13671"/>
                  <a:pt x="17911" y="14152"/>
                </a:cubicBezTo>
                <a:cubicBezTo>
                  <a:pt x="17878" y="14275"/>
                  <a:pt x="17823" y="14316"/>
                  <a:pt x="17679" y="14259"/>
                </a:cubicBezTo>
                <a:cubicBezTo>
                  <a:pt x="17402" y="14136"/>
                  <a:pt x="17402" y="14095"/>
                  <a:pt x="17513" y="13809"/>
                </a:cubicBezTo>
                <a:cubicBezTo>
                  <a:pt x="18011" y="12601"/>
                  <a:pt x="18642" y="11425"/>
                  <a:pt x="18919" y="10200"/>
                </a:cubicBezTo>
                <a:cubicBezTo>
                  <a:pt x="19008" y="9808"/>
                  <a:pt x="19019" y="9408"/>
                  <a:pt x="19130" y="9008"/>
                </a:cubicBezTo>
                <a:cubicBezTo>
                  <a:pt x="19329" y="8338"/>
                  <a:pt x="19584" y="7668"/>
                  <a:pt x="20193" y="7072"/>
                </a:cubicBezTo>
                <a:cubicBezTo>
                  <a:pt x="20437" y="6827"/>
                  <a:pt x="20625" y="6574"/>
                  <a:pt x="20825" y="6280"/>
                </a:cubicBezTo>
                <a:cubicBezTo>
                  <a:pt x="20658" y="6329"/>
                  <a:pt x="20614" y="6402"/>
                  <a:pt x="20559" y="6460"/>
                </a:cubicBezTo>
                <a:cubicBezTo>
                  <a:pt x="19684" y="7309"/>
                  <a:pt x="18886" y="8191"/>
                  <a:pt x="18188" y="9114"/>
                </a:cubicBezTo>
                <a:cubicBezTo>
                  <a:pt x="17756" y="9685"/>
                  <a:pt x="17546" y="10298"/>
                  <a:pt x="17291" y="10902"/>
                </a:cubicBezTo>
                <a:cubicBezTo>
                  <a:pt x="16959" y="11694"/>
                  <a:pt x="16815" y="12486"/>
                  <a:pt x="16870" y="13262"/>
                </a:cubicBezTo>
                <a:cubicBezTo>
                  <a:pt x="16881" y="13393"/>
                  <a:pt x="16859" y="13524"/>
                  <a:pt x="16859" y="13654"/>
                </a:cubicBezTo>
                <a:cubicBezTo>
                  <a:pt x="16859" y="13695"/>
                  <a:pt x="16859" y="13736"/>
                  <a:pt x="16815" y="13769"/>
                </a:cubicBezTo>
                <a:cubicBezTo>
                  <a:pt x="16759" y="13801"/>
                  <a:pt x="16726" y="13760"/>
                  <a:pt x="16682" y="13744"/>
                </a:cubicBezTo>
                <a:cubicBezTo>
                  <a:pt x="16671" y="13744"/>
                  <a:pt x="16671" y="13736"/>
                  <a:pt x="16671" y="13736"/>
                </a:cubicBezTo>
                <a:cubicBezTo>
                  <a:pt x="16217" y="13605"/>
                  <a:pt x="16073" y="13352"/>
                  <a:pt x="16250" y="12903"/>
                </a:cubicBezTo>
                <a:cubicBezTo>
                  <a:pt x="16471" y="12356"/>
                  <a:pt x="16615" y="11800"/>
                  <a:pt x="16804" y="11245"/>
                </a:cubicBezTo>
                <a:cubicBezTo>
                  <a:pt x="17070" y="10461"/>
                  <a:pt x="17180" y="9661"/>
                  <a:pt x="17070" y="8877"/>
                </a:cubicBezTo>
                <a:cubicBezTo>
                  <a:pt x="16992" y="8313"/>
                  <a:pt x="17081" y="7734"/>
                  <a:pt x="17247" y="7154"/>
                </a:cubicBezTo>
                <a:cubicBezTo>
                  <a:pt x="17435" y="6468"/>
                  <a:pt x="17690" y="5790"/>
                  <a:pt x="17989" y="5104"/>
                </a:cubicBezTo>
                <a:cubicBezTo>
                  <a:pt x="18022" y="5039"/>
                  <a:pt x="18078" y="4973"/>
                  <a:pt x="17989" y="4851"/>
                </a:cubicBezTo>
                <a:cubicBezTo>
                  <a:pt x="17147" y="6435"/>
                  <a:pt x="16372" y="7970"/>
                  <a:pt x="15796" y="9563"/>
                </a:cubicBezTo>
                <a:cubicBezTo>
                  <a:pt x="16017" y="7930"/>
                  <a:pt x="16316" y="6272"/>
                  <a:pt x="17247" y="4671"/>
                </a:cubicBezTo>
                <a:cubicBezTo>
                  <a:pt x="16914" y="4949"/>
                  <a:pt x="16726" y="5267"/>
                  <a:pt x="16494" y="5578"/>
                </a:cubicBezTo>
                <a:cubicBezTo>
                  <a:pt x="16095" y="6125"/>
                  <a:pt x="15751" y="6696"/>
                  <a:pt x="15419" y="7260"/>
                </a:cubicBezTo>
                <a:cubicBezTo>
                  <a:pt x="14976" y="8019"/>
                  <a:pt x="14677" y="8803"/>
                  <a:pt x="14588" y="9596"/>
                </a:cubicBezTo>
                <a:cubicBezTo>
                  <a:pt x="14489" y="10486"/>
                  <a:pt x="14422" y="11376"/>
                  <a:pt x="14389" y="12250"/>
                </a:cubicBezTo>
                <a:cubicBezTo>
                  <a:pt x="14389" y="12290"/>
                  <a:pt x="14378" y="12339"/>
                  <a:pt x="14378" y="12380"/>
                </a:cubicBezTo>
                <a:cubicBezTo>
                  <a:pt x="14378" y="12454"/>
                  <a:pt x="14333" y="12495"/>
                  <a:pt x="14256" y="12454"/>
                </a:cubicBezTo>
                <a:cubicBezTo>
                  <a:pt x="13968" y="12290"/>
                  <a:pt x="13680" y="12119"/>
                  <a:pt x="13392" y="11939"/>
                </a:cubicBezTo>
                <a:cubicBezTo>
                  <a:pt x="13303" y="11882"/>
                  <a:pt x="13370" y="11792"/>
                  <a:pt x="13392" y="11719"/>
                </a:cubicBezTo>
                <a:cubicBezTo>
                  <a:pt x="13436" y="11604"/>
                  <a:pt x="13481" y="11482"/>
                  <a:pt x="13536" y="11368"/>
                </a:cubicBezTo>
                <a:cubicBezTo>
                  <a:pt x="13990" y="10502"/>
                  <a:pt x="14400" y="9669"/>
                  <a:pt x="14333" y="8754"/>
                </a:cubicBezTo>
                <a:cubicBezTo>
                  <a:pt x="14300" y="8273"/>
                  <a:pt x="14522" y="7799"/>
                  <a:pt x="14821" y="7358"/>
                </a:cubicBezTo>
                <a:cubicBezTo>
                  <a:pt x="15441" y="6435"/>
                  <a:pt x="15563" y="5537"/>
                  <a:pt x="15408" y="4573"/>
                </a:cubicBezTo>
                <a:cubicBezTo>
                  <a:pt x="15364" y="4320"/>
                  <a:pt x="15297" y="4075"/>
                  <a:pt x="15209" y="3830"/>
                </a:cubicBezTo>
                <a:cubicBezTo>
                  <a:pt x="15186" y="3757"/>
                  <a:pt x="15209" y="3626"/>
                  <a:pt x="15087" y="3642"/>
                </a:cubicBezTo>
                <a:cubicBezTo>
                  <a:pt x="14954" y="3659"/>
                  <a:pt x="15020" y="3781"/>
                  <a:pt x="15020" y="3855"/>
                </a:cubicBezTo>
                <a:cubicBezTo>
                  <a:pt x="15042" y="4320"/>
                  <a:pt x="15065" y="4777"/>
                  <a:pt x="15020" y="5235"/>
                </a:cubicBezTo>
                <a:cubicBezTo>
                  <a:pt x="14954" y="5880"/>
                  <a:pt x="14721" y="6484"/>
                  <a:pt x="14345" y="7088"/>
                </a:cubicBezTo>
                <a:cubicBezTo>
                  <a:pt x="13924" y="7758"/>
                  <a:pt x="13503" y="8444"/>
                  <a:pt x="13303" y="9171"/>
                </a:cubicBezTo>
                <a:cubicBezTo>
                  <a:pt x="13126" y="9800"/>
                  <a:pt x="13026" y="10429"/>
                  <a:pt x="12982" y="11057"/>
                </a:cubicBezTo>
                <a:cubicBezTo>
                  <a:pt x="12971" y="11196"/>
                  <a:pt x="12949" y="11343"/>
                  <a:pt x="12938" y="11482"/>
                </a:cubicBezTo>
                <a:cubicBezTo>
                  <a:pt x="12927" y="11596"/>
                  <a:pt x="12882" y="11645"/>
                  <a:pt x="12761" y="11572"/>
                </a:cubicBezTo>
                <a:cubicBezTo>
                  <a:pt x="12650" y="11498"/>
                  <a:pt x="12528" y="11425"/>
                  <a:pt x="12406" y="11351"/>
                </a:cubicBezTo>
                <a:cubicBezTo>
                  <a:pt x="12295" y="11286"/>
                  <a:pt x="12262" y="11196"/>
                  <a:pt x="12295" y="11057"/>
                </a:cubicBezTo>
                <a:cubicBezTo>
                  <a:pt x="12473" y="10208"/>
                  <a:pt x="12749" y="9359"/>
                  <a:pt x="12938" y="8501"/>
                </a:cubicBezTo>
                <a:cubicBezTo>
                  <a:pt x="13093" y="7791"/>
                  <a:pt x="13115" y="7080"/>
                  <a:pt x="12982" y="6378"/>
                </a:cubicBezTo>
                <a:cubicBezTo>
                  <a:pt x="12893" y="5913"/>
                  <a:pt x="13015" y="5447"/>
                  <a:pt x="13104" y="4982"/>
                </a:cubicBezTo>
                <a:cubicBezTo>
                  <a:pt x="13248" y="4222"/>
                  <a:pt x="13514" y="3463"/>
                  <a:pt x="13791" y="2703"/>
                </a:cubicBezTo>
                <a:cubicBezTo>
                  <a:pt x="13802" y="2670"/>
                  <a:pt x="13802" y="2638"/>
                  <a:pt x="13824" y="2572"/>
                </a:cubicBezTo>
                <a:cubicBezTo>
                  <a:pt x="13680" y="2630"/>
                  <a:pt x="13669" y="2728"/>
                  <a:pt x="13636" y="2793"/>
                </a:cubicBezTo>
                <a:cubicBezTo>
                  <a:pt x="13104" y="3871"/>
                  <a:pt x="12716" y="4973"/>
                  <a:pt x="12262" y="6051"/>
                </a:cubicBezTo>
                <a:cubicBezTo>
                  <a:pt x="11908" y="6884"/>
                  <a:pt x="11852" y="7725"/>
                  <a:pt x="11786" y="8558"/>
                </a:cubicBezTo>
                <a:cubicBezTo>
                  <a:pt x="11730" y="9253"/>
                  <a:pt x="11708" y="9947"/>
                  <a:pt x="11697" y="10633"/>
                </a:cubicBezTo>
                <a:cubicBezTo>
                  <a:pt x="11697" y="10690"/>
                  <a:pt x="11719" y="10763"/>
                  <a:pt x="11653" y="10804"/>
                </a:cubicBezTo>
                <a:cubicBezTo>
                  <a:pt x="11564" y="10853"/>
                  <a:pt x="11531" y="10771"/>
                  <a:pt x="11465" y="10747"/>
                </a:cubicBezTo>
                <a:cubicBezTo>
                  <a:pt x="11088" y="10584"/>
                  <a:pt x="10999" y="10331"/>
                  <a:pt x="11099" y="9906"/>
                </a:cubicBezTo>
                <a:cubicBezTo>
                  <a:pt x="11287" y="9146"/>
                  <a:pt x="11509" y="8379"/>
                  <a:pt x="11631" y="7603"/>
                </a:cubicBezTo>
                <a:cubicBezTo>
                  <a:pt x="11730" y="6933"/>
                  <a:pt x="11764" y="6272"/>
                  <a:pt x="11642" y="5610"/>
                </a:cubicBezTo>
                <a:cubicBezTo>
                  <a:pt x="11586" y="5284"/>
                  <a:pt x="11586" y="4949"/>
                  <a:pt x="11631" y="4606"/>
                </a:cubicBezTo>
                <a:cubicBezTo>
                  <a:pt x="11775" y="3675"/>
                  <a:pt x="11664" y="2760"/>
                  <a:pt x="11675" y="1805"/>
                </a:cubicBezTo>
                <a:cubicBezTo>
                  <a:pt x="11675" y="1641"/>
                  <a:pt x="11753" y="1470"/>
                  <a:pt x="11664" y="1307"/>
                </a:cubicBezTo>
                <a:cubicBezTo>
                  <a:pt x="11564" y="1356"/>
                  <a:pt x="11586" y="1421"/>
                  <a:pt x="11575" y="1478"/>
                </a:cubicBezTo>
                <a:cubicBezTo>
                  <a:pt x="11420" y="2295"/>
                  <a:pt x="11276" y="3095"/>
                  <a:pt x="11221" y="3895"/>
                </a:cubicBezTo>
                <a:cubicBezTo>
                  <a:pt x="11165" y="4647"/>
                  <a:pt x="10922" y="5357"/>
                  <a:pt x="10678" y="6076"/>
                </a:cubicBezTo>
                <a:cubicBezTo>
                  <a:pt x="10556" y="6451"/>
                  <a:pt x="10545" y="6827"/>
                  <a:pt x="10534" y="7195"/>
                </a:cubicBezTo>
                <a:cubicBezTo>
                  <a:pt x="10501" y="8109"/>
                  <a:pt x="10512" y="9016"/>
                  <a:pt x="10545" y="9914"/>
                </a:cubicBezTo>
                <a:cubicBezTo>
                  <a:pt x="10545" y="9963"/>
                  <a:pt x="10567" y="10020"/>
                  <a:pt x="10512" y="10053"/>
                </a:cubicBezTo>
                <a:cubicBezTo>
                  <a:pt x="10457" y="10094"/>
                  <a:pt x="10423" y="10036"/>
                  <a:pt x="10390" y="10012"/>
                </a:cubicBezTo>
                <a:cubicBezTo>
                  <a:pt x="10235" y="9906"/>
                  <a:pt x="10080" y="9783"/>
                  <a:pt x="9914" y="9685"/>
                </a:cubicBezTo>
                <a:cubicBezTo>
                  <a:pt x="9759" y="9596"/>
                  <a:pt x="9703" y="9473"/>
                  <a:pt x="9714" y="9293"/>
                </a:cubicBezTo>
                <a:cubicBezTo>
                  <a:pt x="9925" y="7342"/>
                  <a:pt x="10047" y="5373"/>
                  <a:pt x="10301" y="3332"/>
                </a:cubicBezTo>
                <a:cubicBezTo>
                  <a:pt x="10379" y="2760"/>
                  <a:pt x="10490" y="2180"/>
                  <a:pt x="10612" y="1601"/>
                </a:cubicBezTo>
                <a:cubicBezTo>
                  <a:pt x="10623" y="1519"/>
                  <a:pt x="10634" y="1445"/>
                  <a:pt x="10645" y="1347"/>
                </a:cubicBezTo>
                <a:cubicBezTo>
                  <a:pt x="10512" y="1380"/>
                  <a:pt x="10512" y="1454"/>
                  <a:pt x="10479" y="1511"/>
                </a:cubicBezTo>
                <a:cubicBezTo>
                  <a:pt x="10013" y="2670"/>
                  <a:pt x="9637" y="3830"/>
                  <a:pt x="9338" y="4990"/>
                </a:cubicBezTo>
                <a:cubicBezTo>
                  <a:pt x="9083" y="6010"/>
                  <a:pt x="9149" y="7007"/>
                  <a:pt x="9238" y="7979"/>
                </a:cubicBezTo>
                <a:cubicBezTo>
                  <a:pt x="9271" y="8346"/>
                  <a:pt x="9305" y="8714"/>
                  <a:pt x="9349" y="9073"/>
                </a:cubicBezTo>
                <a:cubicBezTo>
                  <a:pt x="9349" y="9122"/>
                  <a:pt x="9382" y="9179"/>
                  <a:pt x="9327" y="9212"/>
                </a:cubicBezTo>
                <a:cubicBezTo>
                  <a:pt x="9271" y="9244"/>
                  <a:pt x="9238" y="9187"/>
                  <a:pt x="9194" y="9171"/>
                </a:cubicBezTo>
                <a:cubicBezTo>
                  <a:pt x="9183" y="9163"/>
                  <a:pt x="9172" y="9155"/>
                  <a:pt x="9161" y="9146"/>
                </a:cubicBezTo>
                <a:cubicBezTo>
                  <a:pt x="8573" y="8722"/>
                  <a:pt x="8562" y="8722"/>
                  <a:pt x="8651" y="7979"/>
                </a:cubicBezTo>
                <a:cubicBezTo>
                  <a:pt x="8828" y="6566"/>
                  <a:pt x="9005" y="5153"/>
                  <a:pt x="9183" y="3699"/>
                </a:cubicBezTo>
                <a:cubicBezTo>
                  <a:pt x="9293" y="2809"/>
                  <a:pt x="9482" y="1919"/>
                  <a:pt x="9692" y="1013"/>
                </a:cubicBezTo>
                <a:cubicBezTo>
                  <a:pt x="9714" y="915"/>
                  <a:pt x="9759" y="808"/>
                  <a:pt x="9659" y="702"/>
                </a:cubicBezTo>
                <a:cubicBezTo>
                  <a:pt x="9537" y="988"/>
                  <a:pt x="9415" y="1266"/>
                  <a:pt x="9305" y="1552"/>
                </a:cubicBezTo>
                <a:cubicBezTo>
                  <a:pt x="8939" y="2483"/>
                  <a:pt x="8618" y="3414"/>
                  <a:pt x="8374" y="4345"/>
                </a:cubicBezTo>
                <a:cubicBezTo>
                  <a:pt x="8164" y="5186"/>
                  <a:pt x="8153" y="6019"/>
                  <a:pt x="8197" y="6843"/>
                </a:cubicBezTo>
                <a:cubicBezTo>
                  <a:pt x="8219" y="7309"/>
                  <a:pt x="8241" y="7774"/>
                  <a:pt x="8285" y="8240"/>
                </a:cubicBezTo>
                <a:cubicBezTo>
                  <a:pt x="8285" y="8289"/>
                  <a:pt x="8297" y="8346"/>
                  <a:pt x="8252" y="8379"/>
                </a:cubicBezTo>
                <a:cubicBezTo>
                  <a:pt x="8186" y="8420"/>
                  <a:pt x="8141" y="8387"/>
                  <a:pt x="8097" y="8346"/>
                </a:cubicBezTo>
                <a:cubicBezTo>
                  <a:pt x="7920" y="8199"/>
                  <a:pt x="7743" y="8044"/>
                  <a:pt x="7554" y="7889"/>
                </a:cubicBezTo>
                <a:cubicBezTo>
                  <a:pt x="7488" y="7832"/>
                  <a:pt x="7499" y="7750"/>
                  <a:pt x="7510" y="7660"/>
                </a:cubicBezTo>
                <a:cubicBezTo>
                  <a:pt x="7721" y="6566"/>
                  <a:pt x="7986" y="5463"/>
                  <a:pt x="8241" y="4353"/>
                </a:cubicBezTo>
                <a:cubicBezTo>
                  <a:pt x="8441" y="3471"/>
                  <a:pt x="8651" y="2589"/>
                  <a:pt x="8928" y="1707"/>
                </a:cubicBezTo>
                <a:cubicBezTo>
                  <a:pt x="9017" y="1405"/>
                  <a:pt x="9116" y="1102"/>
                  <a:pt x="9227" y="800"/>
                </a:cubicBezTo>
                <a:cubicBezTo>
                  <a:pt x="9260" y="719"/>
                  <a:pt x="9305" y="637"/>
                  <a:pt x="9271" y="531"/>
                </a:cubicBezTo>
                <a:cubicBezTo>
                  <a:pt x="9094" y="645"/>
                  <a:pt x="9072" y="808"/>
                  <a:pt x="9005" y="947"/>
                </a:cubicBezTo>
                <a:cubicBezTo>
                  <a:pt x="8474" y="1935"/>
                  <a:pt x="8009" y="2940"/>
                  <a:pt x="7632" y="3953"/>
                </a:cubicBezTo>
                <a:cubicBezTo>
                  <a:pt x="7355" y="4728"/>
                  <a:pt x="7311" y="5520"/>
                  <a:pt x="7266" y="6296"/>
                </a:cubicBezTo>
                <a:cubicBezTo>
                  <a:pt x="7244" y="6647"/>
                  <a:pt x="7233" y="7007"/>
                  <a:pt x="7222" y="7358"/>
                </a:cubicBezTo>
                <a:cubicBezTo>
                  <a:pt x="7222" y="7415"/>
                  <a:pt x="7222" y="7489"/>
                  <a:pt x="7156" y="7513"/>
                </a:cubicBezTo>
                <a:cubicBezTo>
                  <a:pt x="7100" y="7538"/>
                  <a:pt x="7067" y="7480"/>
                  <a:pt x="7023" y="7456"/>
                </a:cubicBezTo>
                <a:cubicBezTo>
                  <a:pt x="6823" y="7325"/>
                  <a:pt x="6768" y="7162"/>
                  <a:pt x="6834" y="6892"/>
                </a:cubicBezTo>
                <a:cubicBezTo>
                  <a:pt x="7122" y="5725"/>
                  <a:pt x="7344" y="4557"/>
                  <a:pt x="7233" y="3356"/>
                </a:cubicBezTo>
                <a:cubicBezTo>
                  <a:pt x="7189" y="2948"/>
                  <a:pt x="7355" y="2540"/>
                  <a:pt x="7399" y="2123"/>
                </a:cubicBezTo>
                <a:cubicBezTo>
                  <a:pt x="7466" y="1462"/>
                  <a:pt x="7444" y="817"/>
                  <a:pt x="7355" y="163"/>
                </a:cubicBezTo>
                <a:cubicBezTo>
                  <a:pt x="7344" y="106"/>
                  <a:pt x="7366" y="33"/>
                  <a:pt x="7244" y="0"/>
                </a:cubicBezTo>
                <a:cubicBezTo>
                  <a:pt x="7222" y="212"/>
                  <a:pt x="7200" y="416"/>
                  <a:pt x="7189" y="621"/>
                </a:cubicBezTo>
                <a:cubicBezTo>
                  <a:pt x="7156" y="980"/>
                  <a:pt x="7122" y="1339"/>
                  <a:pt x="7100" y="1690"/>
                </a:cubicBezTo>
                <a:cubicBezTo>
                  <a:pt x="7056" y="2589"/>
                  <a:pt x="6724" y="3430"/>
                  <a:pt x="6480" y="4287"/>
                </a:cubicBezTo>
                <a:cubicBezTo>
                  <a:pt x="6358" y="4720"/>
                  <a:pt x="6303" y="5161"/>
                  <a:pt x="6325" y="5586"/>
                </a:cubicBezTo>
                <a:cubicBezTo>
                  <a:pt x="6347" y="5994"/>
                  <a:pt x="6358" y="6402"/>
                  <a:pt x="6380" y="6827"/>
                </a:cubicBezTo>
                <a:cubicBezTo>
                  <a:pt x="6203" y="6794"/>
                  <a:pt x="6114" y="6705"/>
                  <a:pt x="6114" y="6541"/>
                </a:cubicBezTo>
                <a:cubicBezTo>
                  <a:pt x="6126" y="6141"/>
                  <a:pt x="6137" y="5741"/>
                  <a:pt x="6159" y="5333"/>
                </a:cubicBezTo>
                <a:cubicBezTo>
                  <a:pt x="6203" y="4434"/>
                  <a:pt x="6192" y="3544"/>
                  <a:pt x="6214" y="2630"/>
                </a:cubicBezTo>
                <a:cubicBezTo>
                  <a:pt x="6225" y="2115"/>
                  <a:pt x="6270" y="1592"/>
                  <a:pt x="6303" y="1078"/>
                </a:cubicBezTo>
                <a:cubicBezTo>
                  <a:pt x="6314" y="988"/>
                  <a:pt x="6325" y="890"/>
                  <a:pt x="6214" y="808"/>
                </a:cubicBezTo>
                <a:cubicBezTo>
                  <a:pt x="5970" y="1739"/>
                  <a:pt x="5749" y="2670"/>
                  <a:pt x="5616" y="3593"/>
                </a:cubicBezTo>
                <a:cubicBezTo>
                  <a:pt x="5483" y="4532"/>
                  <a:pt x="5727" y="5414"/>
                  <a:pt x="5804" y="6313"/>
                </a:cubicBezTo>
                <a:cubicBezTo>
                  <a:pt x="5483" y="6190"/>
                  <a:pt x="5217" y="5823"/>
                  <a:pt x="5262" y="5512"/>
                </a:cubicBezTo>
                <a:cubicBezTo>
                  <a:pt x="5439" y="4361"/>
                  <a:pt x="5383" y="3218"/>
                  <a:pt x="5450" y="2042"/>
                </a:cubicBezTo>
                <a:cubicBezTo>
                  <a:pt x="5461" y="1911"/>
                  <a:pt x="5505" y="1764"/>
                  <a:pt x="5450" y="1641"/>
                </a:cubicBezTo>
                <a:cubicBezTo>
                  <a:pt x="5372" y="1633"/>
                  <a:pt x="5350" y="1690"/>
                  <a:pt x="5339" y="1731"/>
                </a:cubicBezTo>
                <a:cubicBezTo>
                  <a:pt x="5073" y="2597"/>
                  <a:pt x="4830" y="3454"/>
                  <a:pt x="4796" y="4328"/>
                </a:cubicBezTo>
                <a:cubicBezTo>
                  <a:pt x="4785" y="4663"/>
                  <a:pt x="4852" y="4973"/>
                  <a:pt x="4907" y="5292"/>
                </a:cubicBezTo>
                <a:cubicBezTo>
                  <a:pt x="4918" y="5357"/>
                  <a:pt x="4962" y="5439"/>
                  <a:pt x="4907" y="5496"/>
                </a:cubicBezTo>
                <a:cubicBezTo>
                  <a:pt x="4830" y="5561"/>
                  <a:pt x="4741" y="5529"/>
                  <a:pt x="4674" y="5488"/>
                </a:cubicBezTo>
                <a:cubicBezTo>
                  <a:pt x="3567" y="4932"/>
                  <a:pt x="2348" y="4826"/>
                  <a:pt x="1141" y="4794"/>
                </a:cubicBezTo>
                <a:cubicBezTo>
                  <a:pt x="1086" y="4794"/>
                  <a:pt x="1019" y="4769"/>
                  <a:pt x="975" y="4834"/>
                </a:cubicBezTo>
                <a:cubicBezTo>
                  <a:pt x="997" y="4924"/>
                  <a:pt x="1063" y="4916"/>
                  <a:pt x="1119" y="4924"/>
                </a:cubicBezTo>
                <a:cubicBezTo>
                  <a:pt x="1927" y="5088"/>
                  <a:pt x="2714" y="5324"/>
                  <a:pt x="3478" y="5659"/>
                </a:cubicBezTo>
                <a:cubicBezTo>
                  <a:pt x="3888" y="5839"/>
                  <a:pt x="4353" y="5798"/>
                  <a:pt x="4796" y="5823"/>
                </a:cubicBezTo>
                <a:cubicBezTo>
                  <a:pt x="4985" y="5831"/>
                  <a:pt x="5140" y="5872"/>
                  <a:pt x="5239" y="6035"/>
                </a:cubicBezTo>
                <a:cubicBezTo>
                  <a:pt x="5273" y="6092"/>
                  <a:pt x="5372" y="6108"/>
                  <a:pt x="5328" y="6198"/>
                </a:cubicBezTo>
                <a:cubicBezTo>
                  <a:pt x="5295" y="6264"/>
                  <a:pt x="5206" y="6255"/>
                  <a:pt x="5140" y="6247"/>
                </a:cubicBezTo>
                <a:cubicBezTo>
                  <a:pt x="4608" y="6223"/>
                  <a:pt x="4065" y="6215"/>
                  <a:pt x="3545" y="6190"/>
                </a:cubicBezTo>
                <a:cubicBezTo>
                  <a:pt x="2780" y="6149"/>
                  <a:pt x="2027" y="6198"/>
                  <a:pt x="1285" y="6247"/>
                </a:cubicBezTo>
                <a:cubicBezTo>
                  <a:pt x="864" y="6280"/>
                  <a:pt x="443" y="6272"/>
                  <a:pt x="0" y="6362"/>
                </a:cubicBezTo>
                <a:cubicBezTo>
                  <a:pt x="155" y="6500"/>
                  <a:pt x="310" y="6460"/>
                  <a:pt x="443" y="6476"/>
                </a:cubicBezTo>
                <a:cubicBezTo>
                  <a:pt x="1163" y="6541"/>
                  <a:pt x="1894" y="6582"/>
                  <a:pt x="2614" y="6762"/>
                </a:cubicBezTo>
                <a:cubicBezTo>
                  <a:pt x="3079" y="6876"/>
                  <a:pt x="3567" y="6770"/>
                  <a:pt x="4054" y="6696"/>
                </a:cubicBezTo>
                <a:cubicBezTo>
                  <a:pt x="4420" y="6639"/>
                  <a:pt x="4796" y="6582"/>
                  <a:pt x="5173" y="6500"/>
                </a:cubicBezTo>
                <a:cubicBezTo>
                  <a:pt x="5583" y="6419"/>
                  <a:pt x="5694" y="6443"/>
                  <a:pt x="5915" y="6852"/>
                </a:cubicBezTo>
                <a:cubicBezTo>
                  <a:pt x="4121" y="6925"/>
                  <a:pt x="2393" y="7129"/>
                  <a:pt x="742" y="7546"/>
                </a:cubicBezTo>
                <a:cubicBezTo>
                  <a:pt x="853" y="7627"/>
                  <a:pt x="930" y="7603"/>
                  <a:pt x="997" y="7603"/>
                </a:cubicBezTo>
                <a:cubicBezTo>
                  <a:pt x="1750" y="7578"/>
                  <a:pt x="2514" y="7554"/>
                  <a:pt x="3279" y="7529"/>
                </a:cubicBezTo>
                <a:cubicBezTo>
                  <a:pt x="3744" y="7513"/>
                  <a:pt x="4209" y="7358"/>
                  <a:pt x="4686" y="7260"/>
                </a:cubicBezTo>
                <a:cubicBezTo>
                  <a:pt x="5084" y="7178"/>
                  <a:pt x="5494" y="7097"/>
                  <a:pt x="5904" y="7031"/>
                </a:cubicBezTo>
                <a:cubicBezTo>
                  <a:pt x="6092" y="6999"/>
                  <a:pt x="6524" y="7268"/>
                  <a:pt x="6558" y="7440"/>
                </a:cubicBezTo>
                <a:cubicBezTo>
                  <a:pt x="6580" y="7570"/>
                  <a:pt x="6469" y="7562"/>
                  <a:pt x="6391" y="7578"/>
                </a:cubicBezTo>
                <a:cubicBezTo>
                  <a:pt x="5893" y="7636"/>
                  <a:pt x="5395" y="7693"/>
                  <a:pt x="4907" y="7758"/>
                </a:cubicBezTo>
                <a:cubicBezTo>
                  <a:pt x="3700" y="7921"/>
                  <a:pt x="2537" y="8232"/>
                  <a:pt x="1440" y="8583"/>
                </a:cubicBezTo>
                <a:cubicBezTo>
                  <a:pt x="1196" y="8664"/>
                  <a:pt x="930" y="8705"/>
                  <a:pt x="698" y="8836"/>
                </a:cubicBezTo>
                <a:cubicBezTo>
                  <a:pt x="742" y="8942"/>
                  <a:pt x="798" y="8901"/>
                  <a:pt x="842" y="8893"/>
                </a:cubicBezTo>
                <a:cubicBezTo>
                  <a:pt x="1484" y="8811"/>
                  <a:pt x="2127" y="8681"/>
                  <a:pt x="2791" y="8689"/>
                </a:cubicBezTo>
                <a:cubicBezTo>
                  <a:pt x="3921" y="8697"/>
                  <a:pt x="4963" y="8134"/>
                  <a:pt x="6115" y="7897"/>
                </a:cubicBezTo>
                <a:cubicBezTo>
                  <a:pt x="6292" y="7856"/>
                  <a:pt x="6469" y="7799"/>
                  <a:pt x="6646" y="7750"/>
                </a:cubicBezTo>
                <a:cubicBezTo>
                  <a:pt x="6768" y="7717"/>
                  <a:pt x="6879" y="7717"/>
                  <a:pt x="6945" y="7799"/>
                </a:cubicBezTo>
                <a:cubicBezTo>
                  <a:pt x="7056" y="7929"/>
                  <a:pt x="7233" y="7995"/>
                  <a:pt x="7300" y="8191"/>
                </a:cubicBezTo>
                <a:cubicBezTo>
                  <a:pt x="6923" y="8223"/>
                  <a:pt x="6569" y="8256"/>
                  <a:pt x="6214" y="8281"/>
                </a:cubicBezTo>
                <a:cubicBezTo>
                  <a:pt x="5594" y="8330"/>
                  <a:pt x="4996" y="8452"/>
                  <a:pt x="4420" y="8648"/>
                </a:cubicBezTo>
                <a:cubicBezTo>
                  <a:pt x="3412" y="8999"/>
                  <a:pt x="2426" y="9228"/>
                  <a:pt x="1462" y="9448"/>
                </a:cubicBezTo>
                <a:cubicBezTo>
                  <a:pt x="1351" y="9473"/>
                  <a:pt x="1241" y="9506"/>
                  <a:pt x="1141" y="9530"/>
                </a:cubicBezTo>
                <a:cubicBezTo>
                  <a:pt x="1141" y="9555"/>
                  <a:pt x="1152" y="9579"/>
                  <a:pt x="1152" y="9612"/>
                </a:cubicBezTo>
                <a:cubicBezTo>
                  <a:pt x="1418" y="9579"/>
                  <a:pt x="1684" y="9563"/>
                  <a:pt x="1950" y="9514"/>
                </a:cubicBezTo>
                <a:cubicBezTo>
                  <a:pt x="2625" y="9399"/>
                  <a:pt x="3312" y="9334"/>
                  <a:pt x="4010" y="9334"/>
                </a:cubicBezTo>
                <a:cubicBezTo>
                  <a:pt x="4641" y="9334"/>
                  <a:pt x="5239" y="9138"/>
                  <a:pt x="5860" y="8950"/>
                </a:cubicBezTo>
                <a:cubicBezTo>
                  <a:pt x="6414" y="8787"/>
                  <a:pt x="6979" y="8632"/>
                  <a:pt x="7555" y="8485"/>
                </a:cubicBezTo>
                <a:cubicBezTo>
                  <a:pt x="7632" y="8469"/>
                  <a:pt x="7710" y="8460"/>
                  <a:pt x="7765" y="8509"/>
                </a:cubicBezTo>
                <a:cubicBezTo>
                  <a:pt x="7964" y="8664"/>
                  <a:pt x="8164" y="8811"/>
                  <a:pt x="8341" y="8975"/>
                </a:cubicBezTo>
                <a:cubicBezTo>
                  <a:pt x="8452" y="9081"/>
                  <a:pt x="8341" y="9122"/>
                  <a:pt x="8252" y="9138"/>
                </a:cubicBezTo>
                <a:cubicBezTo>
                  <a:pt x="7975" y="9179"/>
                  <a:pt x="7699" y="9220"/>
                  <a:pt x="7422" y="9261"/>
                </a:cubicBezTo>
                <a:cubicBezTo>
                  <a:pt x="6403" y="9399"/>
                  <a:pt x="5450" y="9734"/>
                  <a:pt x="4586" y="10192"/>
                </a:cubicBezTo>
                <a:cubicBezTo>
                  <a:pt x="3589" y="10714"/>
                  <a:pt x="2581" y="11074"/>
                  <a:pt x="1617" y="11441"/>
                </a:cubicBezTo>
                <a:cubicBezTo>
                  <a:pt x="1551" y="11466"/>
                  <a:pt x="1484" y="11466"/>
                  <a:pt x="1440" y="11539"/>
                </a:cubicBezTo>
                <a:cubicBezTo>
                  <a:pt x="1484" y="11613"/>
                  <a:pt x="1540" y="11572"/>
                  <a:pt x="1584" y="11564"/>
                </a:cubicBezTo>
                <a:cubicBezTo>
                  <a:pt x="2260" y="11392"/>
                  <a:pt x="2958" y="11221"/>
                  <a:pt x="3678" y="11082"/>
                </a:cubicBezTo>
                <a:cubicBezTo>
                  <a:pt x="3988" y="11025"/>
                  <a:pt x="4298" y="10976"/>
                  <a:pt x="4608" y="10943"/>
                </a:cubicBezTo>
                <a:cubicBezTo>
                  <a:pt x="5284" y="10861"/>
                  <a:pt x="5904" y="10567"/>
                  <a:pt x="6558" y="10273"/>
                </a:cubicBezTo>
                <a:cubicBezTo>
                  <a:pt x="7255" y="9963"/>
                  <a:pt x="7998" y="9685"/>
                  <a:pt x="8762" y="9424"/>
                </a:cubicBezTo>
                <a:cubicBezTo>
                  <a:pt x="8851" y="9391"/>
                  <a:pt x="8906" y="9424"/>
                  <a:pt x="8961" y="9465"/>
                </a:cubicBezTo>
                <a:cubicBezTo>
                  <a:pt x="9183" y="9628"/>
                  <a:pt x="9393" y="9791"/>
                  <a:pt x="9670" y="9987"/>
                </a:cubicBezTo>
                <a:cubicBezTo>
                  <a:pt x="8308" y="10322"/>
                  <a:pt x="7056" y="10673"/>
                  <a:pt x="5926" y="11229"/>
                </a:cubicBezTo>
                <a:cubicBezTo>
                  <a:pt x="4807" y="11784"/>
                  <a:pt x="3766" y="12380"/>
                  <a:pt x="2825" y="13033"/>
                </a:cubicBezTo>
                <a:cubicBezTo>
                  <a:pt x="2869" y="13131"/>
                  <a:pt x="2913" y="13091"/>
                  <a:pt x="2946" y="13082"/>
                </a:cubicBezTo>
                <a:cubicBezTo>
                  <a:pt x="3921" y="12715"/>
                  <a:pt x="4951" y="12397"/>
                  <a:pt x="6015" y="12070"/>
                </a:cubicBezTo>
                <a:cubicBezTo>
                  <a:pt x="6635" y="11882"/>
                  <a:pt x="7222" y="11523"/>
                  <a:pt x="7831" y="11196"/>
                </a:cubicBezTo>
                <a:cubicBezTo>
                  <a:pt x="8463" y="10861"/>
                  <a:pt x="9127" y="10551"/>
                  <a:pt x="9814" y="10249"/>
                </a:cubicBezTo>
                <a:cubicBezTo>
                  <a:pt x="9903" y="10208"/>
                  <a:pt x="9980" y="10192"/>
                  <a:pt x="10058" y="10249"/>
                </a:cubicBezTo>
                <a:cubicBezTo>
                  <a:pt x="10357" y="10469"/>
                  <a:pt x="10656" y="10673"/>
                  <a:pt x="10999" y="10918"/>
                </a:cubicBezTo>
                <a:cubicBezTo>
                  <a:pt x="9371" y="11327"/>
                  <a:pt x="7887" y="11800"/>
                  <a:pt x="6580" y="12535"/>
                </a:cubicBezTo>
                <a:cubicBezTo>
                  <a:pt x="5284" y="13270"/>
                  <a:pt x="4121" y="14062"/>
                  <a:pt x="3113" y="14944"/>
                </a:cubicBezTo>
                <a:cubicBezTo>
                  <a:pt x="3190" y="15034"/>
                  <a:pt x="3223" y="14985"/>
                  <a:pt x="3268" y="14969"/>
                </a:cubicBezTo>
                <a:cubicBezTo>
                  <a:pt x="4154" y="14561"/>
                  <a:pt x="5095" y="14160"/>
                  <a:pt x="6092" y="13809"/>
                </a:cubicBezTo>
                <a:cubicBezTo>
                  <a:pt x="6923" y="13515"/>
                  <a:pt x="7754" y="13091"/>
                  <a:pt x="8574" y="12576"/>
                </a:cubicBezTo>
                <a:cubicBezTo>
                  <a:pt x="9382" y="12070"/>
                  <a:pt x="10268" y="11621"/>
                  <a:pt x="11199" y="11196"/>
                </a:cubicBezTo>
                <a:cubicBezTo>
                  <a:pt x="11310" y="11147"/>
                  <a:pt x="11398" y="11147"/>
                  <a:pt x="11487" y="11221"/>
                </a:cubicBezTo>
                <a:cubicBezTo>
                  <a:pt x="11620" y="11327"/>
                  <a:pt x="11775" y="11408"/>
                  <a:pt x="11930" y="11498"/>
                </a:cubicBezTo>
                <a:cubicBezTo>
                  <a:pt x="12052" y="11564"/>
                  <a:pt x="12052" y="11621"/>
                  <a:pt x="11908" y="11686"/>
                </a:cubicBezTo>
                <a:cubicBezTo>
                  <a:pt x="11398" y="11907"/>
                  <a:pt x="10911" y="12135"/>
                  <a:pt x="10434" y="12372"/>
                </a:cubicBezTo>
                <a:cubicBezTo>
                  <a:pt x="9936" y="12617"/>
                  <a:pt x="9471" y="12895"/>
                  <a:pt x="9028" y="13205"/>
                </a:cubicBezTo>
                <a:cubicBezTo>
                  <a:pt x="8485" y="13589"/>
                  <a:pt x="7975" y="13989"/>
                  <a:pt x="7521" y="14438"/>
                </a:cubicBezTo>
                <a:cubicBezTo>
                  <a:pt x="6890" y="15059"/>
                  <a:pt x="6314" y="15696"/>
                  <a:pt x="5815" y="16365"/>
                </a:cubicBezTo>
                <a:cubicBezTo>
                  <a:pt x="5594" y="16659"/>
                  <a:pt x="5383" y="16945"/>
                  <a:pt x="5184" y="17239"/>
                </a:cubicBezTo>
                <a:cubicBezTo>
                  <a:pt x="5151" y="17288"/>
                  <a:pt x="5095" y="17329"/>
                  <a:pt x="5106" y="17427"/>
                </a:cubicBezTo>
                <a:cubicBezTo>
                  <a:pt x="5184" y="17476"/>
                  <a:pt x="5217" y="17411"/>
                  <a:pt x="5250" y="17370"/>
                </a:cubicBezTo>
                <a:cubicBezTo>
                  <a:pt x="5926" y="16774"/>
                  <a:pt x="6668" y="16186"/>
                  <a:pt x="7510" y="15696"/>
                </a:cubicBezTo>
                <a:cubicBezTo>
                  <a:pt x="8308" y="15222"/>
                  <a:pt x="9028" y="14561"/>
                  <a:pt x="9792" y="13858"/>
                </a:cubicBezTo>
                <a:cubicBezTo>
                  <a:pt x="10512" y="13189"/>
                  <a:pt x="11332" y="12568"/>
                  <a:pt x="12196" y="11972"/>
                </a:cubicBezTo>
                <a:cubicBezTo>
                  <a:pt x="12351" y="11866"/>
                  <a:pt x="12550" y="11866"/>
                  <a:pt x="12683" y="11964"/>
                </a:cubicBezTo>
                <a:cubicBezTo>
                  <a:pt x="12794" y="12045"/>
                  <a:pt x="12927" y="12103"/>
                  <a:pt x="13038" y="12176"/>
                </a:cubicBezTo>
                <a:cubicBezTo>
                  <a:pt x="13148" y="12241"/>
                  <a:pt x="13137" y="12315"/>
                  <a:pt x="13015" y="12380"/>
                </a:cubicBezTo>
                <a:cubicBezTo>
                  <a:pt x="11830" y="12976"/>
                  <a:pt x="10811" y="13736"/>
                  <a:pt x="9814" y="14397"/>
                </a:cubicBezTo>
                <a:cubicBezTo>
                  <a:pt x="9249" y="14773"/>
                  <a:pt x="8695" y="15149"/>
                  <a:pt x="8241" y="15630"/>
                </a:cubicBezTo>
                <a:cubicBezTo>
                  <a:pt x="7510" y="16398"/>
                  <a:pt x="6768" y="17011"/>
                  <a:pt x="6081" y="17631"/>
                </a:cubicBezTo>
                <a:cubicBezTo>
                  <a:pt x="6015" y="17697"/>
                  <a:pt x="6004" y="17697"/>
                  <a:pt x="5948" y="17852"/>
                </a:cubicBezTo>
                <a:cubicBezTo>
                  <a:pt x="6126" y="17754"/>
                  <a:pt x="6281" y="17688"/>
                  <a:pt x="6436" y="17599"/>
                </a:cubicBezTo>
                <a:cubicBezTo>
                  <a:pt x="7189" y="17149"/>
                  <a:pt x="7964" y="16668"/>
                  <a:pt x="8806" y="16186"/>
                </a:cubicBezTo>
                <a:cubicBezTo>
                  <a:pt x="9737" y="15655"/>
                  <a:pt x="10634" y="14993"/>
                  <a:pt x="11531" y="14152"/>
                </a:cubicBezTo>
                <a:cubicBezTo>
                  <a:pt x="12118" y="13597"/>
                  <a:pt x="12772" y="13099"/>
                  <a:pt x="13458" y="12609"/>
                </a:cubicBezTo>
                <a:cubicBezTo>
                  <a:pt x="13558" y="12544"/>
                  <a:pt x="13636" y="12519"/>
                  <a:pt x="13735" y="12568"/>
                </a:cubicBezTo>
                <a:cubicBezTo>
                  <a:pt x="14001" y="12715"/>
                  <a:pt x="14267" y="12862"/>
                  <a:pt x="14533" y="13001"/>
                </a:cubicBezTo>
                <a:cubicBezTo>
                  <a:pt x="14622" y="13050"/>
                  <a:pt x="14622" y="13091"/>
                  <a:pt x="14500" y="13131"/>
                </a:cubicBezTo>
                <a:cubicBezTo>
                  <a:pt x="13824" y="13368"/>
                  <a:pt x="13182" y="13638"/>
                  <a:pt x="12594" y="13973"/>
                </a:cubicBezTo>
                <a:cubicBezTo>
                  <a:pt x="12096" y="14250"/>
                  <a:pt x="11653" y="14585"/>
                  <a:pt x="11310" y="15034"/>
                </a:cubicBezTo>
                <a:cubicBezTo>
                  <a:pt x="10202" y="16504"/>
                  <a:pt x="9438" y="18129"/>
                  <a:pt x="9028" y="19836"/>
                </a:cubicBezTo>
                <a:cubicBezTo>
                  <a:pt x="9017" y="19885"/>
                  <a:pt x="8994" y="19926"/>
                  <a:pt x="9017" y="20016"/>
                </a:cubicBezTo>
                <a:cubicBezTo>
                  <a:pt x="9083" y="19975"/>
                  <a:pt x="9094" y="19885"/>
                  <a:pt x="9116" y="19820"/>
                </a:cubicBezTo>
                <a:cubicBezTo>
                  <a:pt x="9426" y="18840"/>
                  <a:pt x="9858" y="17884"/>
                  <a:pt x="10457" y="17011"/>
                </a:cubicBezTo>
                <a:cubicBezTo>
                  <a:pt x="10734" y="16594"/>
                  <a:pt x="11099" y="16267"/>
                  <a:pt x="11476" y="15933"/>
                </a:cubicBezTo>
                <a:cubicBezTo>
                  <a:pt x="12107" y="15361"/>
                  <a:pt x="12816" y="14863"/>
                  <a:pt x="13503" y="14267"/>
                </a:cubicBezTo>
                <a:cubicBezTo>
                  <a:pt x="13868" y="13956"/>
                  <a:pt x="14256" y="13662"/>
                  <a:pt x="14644" y="13368"/>
                </a:cubicBezTo>
                <a:cubicBezTo>
                  <a:pt x="14821" y="13238"/>
                  <a:pt x="14965" y="13213"/>
                  <a:pt x="15131" y="13327"/>
                </a:cubicBezTo>
                <a:cubicBezTo>
                  <a:pt x="15264" y="13417"/>
                  <a:pt x="15419" y="13491"/>
                  <a:pt x="15563" y="13564"/>
                </a:cubicBezTo>
                <a:cubicBezTo>
                  <a:pt x="15663" y="13621"/>
                  <a:pt x="15696" y="13662"/>
                  <a:pt x="15541" y="13736"/>
                </a:cubicBezTo>
                <a:cubicBezTo>
                  <a:pt x="15198" y="13907"/>
                  <a:pt x="14865" y="14079"/>
                  <a:pt x="14544" y="14267"/>
                </a:cubicBezTo>
                <a:cubicBezTo>
                  <a:pt x="13348" y="14977"/>
                  <a:pt x="12207" y="15688"/>
                  <a:pt x="11431" y="16733"/>
                </a:cubicBezTo>
                <a:cubicBezTo>
                  <a:pt x="11088" y="17207"/>
                  <a:pt x="10822" y="17729"/>
                  <a:pt x="10556" y="18227"/>
                </a:cubicBezTo>
                <a:cubicBezTo>
                  <a:pt x="10191" y="18905"/>
                  <a:pt x="9770" y="19469"/>
                  <a:pt x="9404" y="20040"/>
                </a:cubicBezTo>
                <a:cubicBezTo>
                  <a:pt x="9371" y="20089"/>
                  <a:pt x="9338" y="20146"/>
                  <a:pt x="9316" y="20204"/>
                </a:cubicBezTo>
                <a:cubicBezTo>
                  <a:pt x="9316" y="20212"/>
                  <a:pt x="9316" y="20228"/>
                  <a:pt x="9327" y="20293"/>
                </a:cubicBezTo>
                <a:cubicBezTo>
                  <a:pt x="9449" y="20114"/>
                  <a:pt x="9570" y="19967"/>
                  <a:pt x="9681" y="19812"/>
                </a:cubicBezTo>
                <a:cubicBezTo>
                  <a:pt x="10446" y="18815"/>
                  <a:pt x="11409" y="17892"/>
                  <a:pt x="12550" y="17092"/>
                </a:cubicBezTo>
                <a:cubicBezTo>
                  <a:pt x="12927" y="16823"/>
                  <a:pt x="13248" y="16472"/>
                  <a:pt x="13580" y="16112"/>
                </a:cubicBezTo>
                <a:cubicBezTo>
                  <a:pt x="14212" y="15443"/>
                  <a:pt x="14921" y="14797"/>
                  <a:pt x="15696" y="14201"/>
                </a:cubicBezTo>
                <a:cubicBezTo>
                  <a:pt x="15818" y="14111"/>
                  <a:pt x="15906" y="14005"/>
                  <a:pt x="16050" y="13940"/>
                </a:cubicBezTo>
                <a:cubicBezTo>
                  <a:pt x="16172" y="13883"/>
                  <a:pt x="16494" y="13973"/>
                  <a:pt x="16494" y="14071"/>
                </a:cubicBezTo>
                <a:cubicBezTo>
                  <a:pt x="16494" y="14152"/>
                  <a:pt x="16394" y="14193"/>
                  <a:pt x="16327" y="14234"/>
                </a:cubicBezTo>
                <a:cubicBezTo>
                  <a:pt x="15796" y="14577"/>
                  <a:pt x="15275" y="14936"/>
                  <a:pt x="14799" y="15312"/>
                </a:cubicBezTo>
                <a:cubicBezTo>
                  <a:pt x="14079" y="15875"/>
                  <a:pt x="13414" y="16463"/>
                  <a:pt x="12960" y="17198"/>
                </a:cubicBezTo>
                <a:cubicBezTo>
                  <a:pt x="12694" y="17615"/>
                  <a:pt x="12495" y="18064"/>
                  <a:pt x="12295" y="18505"/>
                </a:cubicBezTo>
                <a:cubicBezTo>
                  <a:pt x="12018" y="19150"/>
                  <a:pt x="11697" y="19738"/>
                  <a:pt x="11365" y="20293"/>
                </a:cubicBezTo>
                <a:cubicBezTo>
                  <a:pt x="11287" y="20424"/>
                  <a:pt x="11232" y="20563"/>
                  <a:pt x="11166" y="20694"/>
                </a:cubicBezTo>
                <a:cubicBezTo>
                  <a:pt x="11177" y="20710"/>
                  <a:pt x="11188" y="20718"/>
                  <a:pt x="11199" y="20734"/>
                </a:cubicBezTo>
                <a:cubicBezTo>
                  <a:pt x="11232" y="20685"/>
                  <a:pt x="11254" y="20645"/>
                  <a:pt x="11287" y="20596"/>
                </a:cubicBezTo>
                <a:cubicBezTo>
                  <a:pt x="11919" y="19485"/>
                  <a:pt x="12772" y="18448"/>
                  <a:pt x="13824" y="17533"/>
                </a:cubicBezTo>
                <a:cubicBezTo>
                  <a:pt x="14300" y="17125"/>
                  <a:pt x="14677" y="16610"/>
                  <a:pt x="15098" y="16120"/>
                </a:cubicBezTo>
                <a:cubicBezTo>
                  <a:pt x="15607" y="15532"/>
                  <a:pt x="16139" y="14928"/>
                  <a:pt x="16759" y="14397"/>
                </a:cubicBezTo>
                <a:cubicBezTo>
                  <a:pt x="16870" y="14299"/>
                  <a:pt x="16959" y="14275"/>
                  <a:pt x="17081" y="14340"/>
                </a:cubicBezTo>
                <a:cubicBezTo>
                  <a:pt x="17291" y="14463"/>
                  <a:pt x="17513" y="14593"/>
                  <a:pt x="17745" y="14683"/>
                </a:cubicBezTo>
                <a:cubicBezTo>
                  <a:pt x="17911" y="14748"/>
                  <a:pt x="17945" y="14797"/>
                  <a:pt x="17767" y="14871"/>
                </a:cubicBezTo>
                <a:cubicBezTo>
                  <a:pt x="17269" y="15075"/>
                  <a:pt x="16804" y="15312"/>
                  <a:pt x="16361" y="15573"/>
                </a:cubicBezTo>
                <a:cubicBezTo>
                  <a:pt x="15818" y="15892"/>
                  <a:pt x="15419" y="16333"/>
                  <a:pt x="15042" y="16782"/>
                </a:cubicBezTo>
                <a:cubicBezTo>
                  <a:pt x="14721" y="17158"/>
                  <a:pt x="14500" y="17598"/>
                  <a:pt x="14123" y="17909"/>
                </a:cubicBezTo>
                <a:cubicBezTo>
                  <a:pt x="13647" y="18309"/>
                  <a:pt x="13204" y="18709"/>
                  <a:pt x="12794" y="19126"/>
                </a:cubicBezTo>
                <a:cubicBezTo>
                  <a:pt x="12583" y="19346"/>
                  <a:pt x="12384" y="19567"/>
                  <a:pt x="12185" y="19795"/>
                </a:cubicBezTo>
                <a:cubicBezTo>
                  <a:pt x="12262" y="19836"/>
                  <a:pt x="12284" y="19787"/>
                  <a:pt x="12317" y="19754"/>
                </a:cubicBezTo>
                <a:cubicBezTo>
                  <a:pt x="12971" y="19207"/>
                  <a:pt x="13702" y="18717"/>
                  <a:pt x="14489" y="18211"/>
                </a:cubicBezTo>
                <a:cubicBezTo>
                  <a:pt x="14788" y="18023"/>
                  <a:pt x="15042" y="17770"/>
                  <a:pt x="15308" y="17533"/>
                </a:cubicBezTo>
                <a:cubicBezTo>
                  <a:pt x="16117" y="16806"/>
                  <a:pt x="16914" y="16022"/>
                  <a:pt x="17878" y="15345"/>
                </a:cubicBezTo>
                <a:cubicBezTo>
                  <a:pt x="18377" y="15002"/>
                  <a:pt x="18377" y="14993"/>
                  <a:pt x="18831" y="15222"/>
                </a:cubicBezTo>
                <a:cubicBezTo>
                  <a:pt x="19196" y="15410"/>
                  <a:pt x="19185" y="15402"/>
                  <a:pt x="18753" y="15639"/>
                </a:cubicBezTo>
                <a:cubicBezTo>
                  <a:pt x="17668" y="16235"/>
                  <a:pt x="16682" y="16888"/>
                  <a:pt x="15851" y="17639"/>
                </a:cubicBezTo>
                <a:cubicBezTo>
                  <a:pt x="15386" y="18064"/>
                  <a:pt x="15031" y="18562"/>
                  <a:pt x="14743" y="19093"/>
                </a:cubicBezTo>
                <a:cubicBezTo>
                  <a:pt x="14278" y="19918"/>
                  <a:pt x="13802" y="20669"/>
                  <a:pt x="13314" y="21388"/>
                </a:cubicBezTo>
                <a:cubicBezTo>
                  <a:pt x="13281" y="21445"/>
                  <a:pt x="13237" y="21494"/>
                  <a:pt x="13226" y="21600"/>
                </a:cubicBezTo>
                <a:cubicBezTo>
                  <a:pt x="13414" y="21404"/>
                  <a:pt x="13547" y="21167"/>
                  <a:pt x="13713" y="20955"/>
                </a:cubicBezTo>
                <a:cubicBezTo>
                  <a:pt x="14322" y="20163"/>
                  <a:pt x="15042" y="19420"/>
                  <a:pt x="15906" y="18766"/>
                </a:cubicBezTo>
                <a:cubicBezTo>
                  <a:pt x="16449" y="18350"/>
                  <a:pt x="16926" y="17860"/>
                  <a:pt x="17435" y="17362"/>
                </a:cubicBezTo>
                <a:cubicBezTo>
                  <a:pt x="18033" y="16782"/>
                  <a:pt x="18665" y="16218"/>
                  <a:pt x="19362" y="15688"/>
                </a:cubicBezTo>
                <a:cubicBezTo>
                  <a:pt x="19518" y="15573"/>
                  <a:pt x="19606" y="15598"/>
                  <a:pt x="19728" y="15647"/>
                </a:cubicBezTo>
                <a:cubicBezTo>
                  <a:pt x="20038" y="15794"/>
                  <a:pt x="20027" y="15810"/>
                  <a:pt x="19761" y="16088"/>
                </a:cubicBezTo>
                <a:cubicBezTo>
                  <a:pt x="19307" y="16561"/>
                  <a:pt x="18942" y="17068"/>
                  <a:pt x="18731" y="17623"/>
                </a:cubicBezTo>
                <a:cubicBezTo>
                  <a:pt x="18487" y="18276"/>
                  <a:pt x="18111" y="18913"/>
                  <a:pt x="17690" y="19542"/>
                </a:cubicBezTo>
                <a:cubicBezTo>
                  <a:pt x="17413" y="19950"/>
                  <a:pt x="17180" y="20391"/>
                  <a:pt x="16959" y="20824"/>
                </a:cubicBezTo>
                <a:cubicBezTo>
                  <a:pt x="16948" y="20857"/>
                  <a:pt x="16914" y="20890"/>
                  <a:pt x="16937" y="20922"/>
                </a:cubicBezTo>
                <a:cubicBezTo>
                  <a:pt x="16981" y="20930"/>
                  <a:pt x="17003" y="20881"/>
                  <a:pt x="17025" y="20857"/>
                </a:cubicBezTo>
                <a:cubicBezTo>
                  <a:pt x="17424" y="20269"/>
                  <a:pt x="17878" y="19705"/>
                  <a:pt x="18377" y="19158"/>
                </a:cubicBezTo>
                <a:cubicBezTo>
                  <a:pt x="18687" y="18815"/>
                  <a:pt x="18886" y="18423"/>
                  <a:pt x="19119" y="18048"/>
                </a:cubicBezTo>
                <a:cubicBezTo>
                  <a:pt x="19218" y="17884"/>
                  <a:pt x="19318" y="17713"/>
                  <a:pt x="19440" y="17549"/>
                </a:cubicBezTo>
                <a:cubicBezTo>
                  <a:pt x="19761" y="17100"/>
                  <a:pt x="19883" y="16627"/>
                  <a:pt x="20171" y="16178"/>
                </a:cubicBezTo>
                <a:cubicBezTo>
                  <a:pt x="20326" y="15941"/>
                  <a:pt x="20326" y="15941"/>
                  <a:pt x="20559" y="16047"/>
                </a:cubicBezTo>
                <a:cubicBezTo>
                  <a:pt x="20913" y="16210"/>
                  <a:pt x="21257" y="16374"/>
                  <a:pt x="21600" y="16537"/>
                </a:cubicBezTo>
                <a:lnTo>
                  <a:pt x="21600" y="16080"/>
                </a:lnTo>
                <a:close/>
                <a:moveTo>
                  <a:pt x="15508" y="12838"/>
                </a:moveTo>
                <a:cubicBezTo>
                  <a:pt x="15508" y="12878"/>
                  <a:pt x="15497" y="12919"/>
                  <a:pt x="15486" y="12960"/>
                </a:cubicBezTo>
                <a:cubicBezTo>
                  <a:pt x="15463" y="13083"/>
                  <a:pt x="15397" y="13083"/>
                  <a:pt x="15286" y="13009"/>
                </a:cubicBezTo>
                <a:cubicBezTo>
                  <a:pt x="15164" y="12927"/>
                  <a:pt x="15031" y="12854"/>
                  <a:pt x="14887" y="12789"/>
                </a:cubicBezTo>
                <a:cubicBezTo>
                  <a:pt x="14754" y="12723"/>
                  <a:pt x="14732" y="12642"/>
                  <a:pt x="14788" y="12503"/>
                </a:cubicBezTo>
                <a:cubicBezTo>
                  <a:pt x="15020" y="11964"/>
                  <a:pt x="15186" y="11417"/>
                  <a:pt x="15408" y="10878"/>
                </a:cubicBezTo>
                <a:cubicBezTo>
                  <a:pt x="15508" y="10649"/>
                  <a:pt x="15530" y="10404"/>
                  <a:pt x="15718" y="10184"/>
                </a:cubicBezTo>
                <a:cubicBezTo>
                  <a:pt x="15718" y="10208"/>
                  <a:pt x="15729" y="10224"/>
                  <a:pt x="15718" y="10249"/>
                </a:cubicBezTo>
                <a:cubicBezTo>
                  <a:pt x="15618" y="11123"/>
                  <a:pt x="15552" y="11980"/>
                  <a:pt x="15508" y="1283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AE0388F3-C96F-6341-9C5D-29C3C13C2B07}"/>
              </a:ext>
            </a:extLst>
          </p:cNvPr>
          <p:cNvSpPr/>
          <p:nvPr/>
        </p:nvSpPr>
        <p:spPr>
          <a:xfrm>
            <a:off x="7111447" y="5358739"/>
            <a:ext cx="773802" cy="149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89" extrusionOk="0">
                <a:moveTo>
                  <a:pt x="14392" y="20821"/>
                </a:moveTo>
                <a:cubicBezTo>
                  <a:pt x="14469" y="20755"/>
                  <a:pt x="14392" y="20702"/>
                  <a:pt x="14315" y="20662"/>
                </a:cubicBezTo>
                <a:cubicBezTo>
                  <a:pt x="13803" y="20278"/>
                  <a:pt x="13317" y="19907"/>
                  <a:pt x="12779" y="19536"/>
                </a:cubicBezTo>
                <a:cubicBezTo>
                  <a:pt x="12242" y="19152"/>
                  <a:pt x="12012" y="19152"/>
                  <a:pt x="11321" y="19470"/>
                </a:cubicBezTo>
                <a:cubicBezTo>
                  <a:pt x="9376" y="20357"/>
                  <a:pt x="6484" y="20503"/>
                  <a:pt x="4360" y="19814"/>
                </a:cubicBezTo>
                <a:cubicBezTo>
                  <a:pt x="3976" y="19695"/>
                  <a:pt x="3899" y="19603"/>
                  <a:pt x="4232" y="19417"/>
                </a:cubicBezTo>
                <a:cubicBezTo>
                  <a:pt x="5767" y="18530"/>
                  <a:pt x="7661" y="18318"/>
                  <a:pt x="9836" y="18556"/>
                </a:cubicBezTo>
                <a:cubicBezTo>
                  <a:pt x="10425" y="18622"/>
                  <a:pt x="10988" y="18715"/>
                  <a:pt x="11602" y="18795"/>
                </a:cubicBezTo>
                <a:cubicBezTo>
                  <a:pt x="11525" y="18543"/>
                  <a:pt x="11346" y="18331"/>
                  <a:pt x="11141" y="18132"/>
                </a:cubicBezTo>
                <a:cubicBezTo>
                  <a:pt x="10553" y="17576"/>
                  <a:pt x="9734" y="17404"/>
                  <a:pt x="8582" y="17576"/>
                </a:cubicBezTo>
                <a:cubicBezTo>
                  <a:pt x="8019" y="17669"/>
                  <a:pt x="7482" y="17775"/>
                  <a:pt x="6919" y="17854"/>
                </a:cubicBezTo>
                <a:cubicBezTo>
                  <a:pt x="4616" y="18212"/>
                  <a:pt x="2901" y="17907"/>
                  <a:pt x="1519" y="16901"/>
                </a:cubicBezTo>
                <a:cubicBezTo>
                  <a:pt x="1212" y="16662"/>
                  <a:pt x="1237" y="16636"/>
                  <a:pt x="1749" y="16596"/>
                </a:cubicBezTo>
                <a:cubicBezTo>
                  <a:pt x="2440" y="16543"/>
                  <a:pt x="3106" y="16490"/>
                  <a:pt x="3720" y="16345"/>
                </a:cubicBezTo>
                <a:cubicBezTo>
                  <a:pt x="5383" y="15947"/>
                  <a:pt x="7149" y="16093"/>
                  <a:pt x="8429" y="16782"/>
                </a:cubicBezTo>
                <a:cubicBezTo>
                  <a:pt x="8838" y="17007"/>
                  <a:pt x="9299" y="17179"/>
                  <a:pt x="9862" y="17285"/>
                </a:cubicBezTo>
                <a:cubicBezTo>
                  <a:pt x="9964" y="17311"/>
                  <a:pt x="10067" y="17364"/>
                  <a:pt x="10195" y="17311"/>
                </a:cubicBezTo>
                <a:cubicBezTo>
                  <a:pt x="10297" y="17258"/>
                  <a:pt x="10246" y="17192"/>
                  <a:pt x="10195" y="17139"/>
                </a:cubicBezTo>
                <a:cubicBezTo>
                  <a:pt x="9836" y="16702"/>
                  <a:pt x="9478" y="16265"/>
                  <a:pt x="9069" y="15828"/>
                </a:cubicBezTo>
                <a:cubicBezTo>
                  <a:pt x="8710" y="15457"/>
                  <a:pt x="8147" y="15338"/>
                  <a:pt x="7354" y="15457"/>
                </a:cubicBezTo>
                <a:cubicBezTo>
                  <a:pt x="6970" y="15510"/>
                  <a:pt x="6586" y="15576"/>
                  <a:pt x="6228" y="15643"/>
                </a:cubicBezTo>
                <a:cubicBezTo>
                  <a:pt x="4180" y="16067"/>
                  <a:pt x="2082" y="15497"/>
                  <a:pt x="1340" y="14530"/>
                </a:cubicBezTo>
                <a:cubicBezTo>
                  <a:pt x="1135" y="14279"/>
                  <a:pt x="1161" y="14239"/>
                  <a:pt x="1698" y="14212"/>
                </a:cubicBezTo>
                <a:cubicBezTo>
                  <a:pt x="2670" y="14159"/>
                  <a:pt x="3643" y="14120"/>
                  <a:pt x="4615" y="14054"/>
                </a:cubicBezTo>
                <a:cubicBezTo>
                  <a:pt x="5818" y="13987"/>
                  <a:pt x="6765" y="14186"/>
                  <a:pt x="7482" y="14689"/>
                </a:cubicBezTo>
                <a:cubicBezTo>
                  <a:pt x="7712" y="14861"/>
                  <a:pt x="8019" y="15007"/>
                  <a:pt x="8352" y="15139"/>
                </a:cubicBezTo>
                <a:cubicBezTo>
                  <a:pt x="8480" y="15192"/>
                  <a:pt x="8608" y="15245"/>
                  <a:pt x="8761" y="15179"/>
                </a:cubicBezTo>
                <a:cubicBezTo>
                  <a:pt x="8889" y="15126"/>
                  <a:pt x="8838" y="15047"/>
                  <a:pt x="8813" y="14981"/>
                </a:cubicBezTo>
                <a:cubicBezTo>
                  <a:pt x="8736" y="14808"/>
                  <a:pt x="8633" y="14636"/>
                  <a:pt x="8531" y="14464"/>
                </a:cubicBezTo>
                <a:cubicBezTo>
                  <a:pt x="8352" y="14080"/>
                  <a:pt x="8173" y="13696"/>
                  <a:pt x="7814" y="13325"/>
                </a:cubicBezTo>
                <a:cubicBezTo>
                  <a:pt x="7584" y="13087"/>
                  <a:pt x="7226" y="13021"/>
                  <a:pt x="6740" y="13074"/>
                </a:cubicBezTo>
                <a:cubicBezTo>
                  <a:pt x="6279" y="13126"/>
                  <a:pt x="5818" y="13193"/>
                  <a:pt x="5332" y="13246"/>
                </a:cubicBezTo>
                <a:cubicBezTo>
                  <a:pt x="3336" y="13471"/>
                  <a:pt x="1288" y="12968"/>
                  <a:pt x="367" y="12041"/>
                </a:cubicBezTo>
                <a:cubicBezTo>
                  <a:pt x="162" y="11829"/>
                  <a:pt x="214" y="11776"/>
                  <a:pt x="674" y="11762"/>
                </a:cubicBezTo>
                <a:cubicBezTo>
                  <a:pt x="1365" y="11736"/>
                  <a:pt x="2056" y="11762"/>
                  <a:pt x="2722" y="11696"/>
                </a:cubicBezTo>
                <a:cubicBezTo>
                  <a:pt x="4436" y="11537"/>
                  <a:pt x="5844" y="11762"/>
                  <a:pt x="6995" y="12451"/>
                </a:cubicBezTo>
                <a:cubicBezTo>
                  <a:pt x="7200" y="12570"/>
                  <a:pt x="7456" y="12676"/>
                  <a:pt x="7814" y="12742"/>
                </a:cubicBezTo>
                <a:cubicBezTo>
                  <a:pt x="7686" y="12186"/>
                  <a:pt x="7584" y="11683"/>
                  <a:pt x="7482" y="11166"/>
                </a:cubicBezTo>
                <a:cubicBezTo>
                  <a:pt x="7431" y="10915"/>
                  <a:pt x="7149" y="10835"/>
                  <a:pt x="6714" y="10849"/>
                </a:cubicBezTo>
                <a:cubicBezTo>
                  <a:pt x="6381" y="10862"/>
                  <a:pt x="6074" y="10902"/>
                  <a:pt x="5741" y="10928"/>
                </a:cubicBezTo>
                <a:cubicBezTo>
                  <a:pt x="4180" y="11047"/>
                  <a:pt x="2824" y="10875"/>
                  <a:pt x="1800" y="10213"/>
                </a:cubicBezTo>
                <a:cubicBezTo>
                  <a:pt x="1186" y="9802"/>
                  <a:pt x="649" y="9352"/>
                  <a:pt x="137" y="8915"/>
                </a:cubicBezTo>
                <a:cubicBezTo>
                  <a:pt x="86" y="8862"/>
                  <a:pt x="-68" y="8822"/>
                  <a:pt x="34" y="8756"/>
                </a:cubicBezTo>
                <a:cubicBezTo>
                  <a:pt x="111" y="8703"/>
                  <a:pt x="265" y="8730"/>
                  <a:pt x="367" y="8743"/>
                </a:cubicBezTo>
                <a:cubicBezTo>
                  <a:pt x="1058" y="8769"/>
                  <a:pt x="1724" y="8809"/>
                  <a:pt x="2414" y="8836"/>
                </a:cubicBezTo>
                <a:cubicBezTo>
                  <a:pt x="3668" y="8902"/>
                  <a:pt x="4769" y="9140"/>
                  <a:pt x="5690" y="9577"/>
                </a:cubicBezTo>
                <a:cubicBezTo>
                  <a:pt x="6125" y="9776"/>
                  <a:pt x="6560" y="9988"/>
                  <a:pt x="6996" y="10173"/>
                </a:cubicBezTo>
                <a:cubicBezTo>
                  <a:pt x="7123" y="10226"/>
                  <a:pt x="7226" y="10332"/>
                  <a:pt x="7482" y="10306"/>
                </a:cubicBezTo>
                <a:cubicBezTo>
                  <a:pt x="7533" y="10001"/>
                  <a:pt x="7584" y="9710"/>
                  <a:pt x="7635" y="9405"/>
                </a:cubicBezTo>
                <a:cubicBezTo>
                  <a:pt x="7738" y="8796"/>
                  <a:pt x="7405" y="8597"/>
                  <a:pt x="6202" y="8597"/>
                </a:cubicBezTo>
                <a:cubicBezTo>
                  <a:pt x="3361" y="8571"/>
                  <a:pt x="1365" y="7538"/>
                  <a:pt x="1263" y="6068"/>
                </a:cubicBezTo>
                <a:cubicBezTo>
                  <a:pt x="1263" y="5922"/>
                  <a:pt x="1314" y="5843"/>
                  <a:pt x="1621" y="5909"/>
                </a:cubicBezTo>
                <a:cubicBezTo>
                  <a:pt x="2875" y="6187"/>
                  <a:pt x="4129" y="6425"/>
                  <a:pt x="5306" y="6770"/>
                </a:cubicBezTo>
                <a:cubicBezTo>
                  <a:pt x="6381" y="7087"/>
                  <a:pt x="7200" y="7524"/>
                  <a:pt x="7507" y="8173"/>
                </a:cubicBezTo>
                <a:cubicBezTo>
                  <a:pt x="7558" y="8266"/>
                  <a:pt x="7558" y="8372"/>
                  <a:pt x="7840" y="8425"/>
                </a:cubicBezTo>
                <a:cubicBezTo>
                  <a:pt x="8122" y="7842"/>
                  <a:pt x="8454" y="7286"/>
                  <a:pt x="8557" y="6690"/>
                </a:cubicBezTo>
                <a:cubicBezTo>
                  <a:pt x="8608" y="6452"/>
                  <a:pt x="8326" y="6306"/>
                  <a:pt x="7866" y="6266"/>
                </a:cubicBezTo>
                <a:cubicBezTo>
                  <a:pt x="7635" y="6253"/>
                  <a:pt x="7431" y="6240"/>
                  <a:pt x="7200" y="6240"/>
                </a:cubicBezTo>
                <a:cubicBezTo>
                  <a:pt x="6228" y="6213"/>
                  <a:pt x="5460" y="6002"/>
                  <a:pt x="4871" y="5604"/>
                </a:cubicBezTo>
                <a:cubicBezTo>
                  <a:pt x="3873" y="4902"/>
                  <a:pt x="3617" y="4108"/>
                  <a:pt x="3873" y="3260"/>
                </a:cubicBezTo>
                <a:cubicBezTo>
                  <a:pt x="3950" y="3009"/>
                  <a:pt x="4027" y="2982"/>
                  <a:pt x="4462" y="3141"/>
                </a:cubicBezTo>
                <a:cubicBezTo>
                  <a:pt x="5614" y="3538"/>
                  <a:pt x="6560" y="4041"/>
                  <a:pt x="7354" y="4624"/>
                </a:cubicBezTo>
                <a:cubicBezTo>
                  <a:pt x="7917" y="5048"/>
                  <a:pt x="8377" y="5498"/>
                  <a:pt x="8813" y="5988"/>
                </a:cubicBezTo>
                <a:cubicBezTo>
                  <a:pt x="9094" y="5790"/>
                  <a:pt x="9222" y="5591"/>
                  <a:pt x="9376" y="5392"/>
                </a:cubicBezTo>
                <a:cubicBezTo>
                  <a:pt x="9708" y="4969"/>
                  <a:pt x="9657" y="4836"/>
                  <a:pt x="9068" y="4518"/>
                </a:cubicBezTo>
                <a:cubicBezTo>
                  <a:pt x="7482" y="3684"/>
                  <a:pt x="7149" y="2333"/>
                  <a:pt x="8301" y="1327"/>
                </a:cubicBezTo>
                <a:cubicBezTo>
                  <a:pt x="8608" y="1062"/>
                  <a:pt x="8710" y="1062"/>
                  <a:pt x="9094" y="1287"/>
                </a:cubicBezTo>
                <a:cubicBezTo>
                  <a:pt x="10092" y="1870"/>
                  <a:pt x="10681" y="2545"/>
                  <a:pt x="10911" y="3300"/>
                </a:cubicBezTo>
                <a:cubicBezTo>
                  <a:pt x="10962" y="2969"/>
                  <a:pt x="10988" y="2638"/>
                  <a:pt x="11039" y="2307"/>
                </a:cubicBezTo>
                <a:cubicBezTo>
                  <a:pt x="11141" y="1684"/>
                  <a:pt x="11628" y="1181"/>
                  <a:pt x="12600" y="784"/>
                </a:cubicBezTo>
                <a:cubicBezTo>
                  <a:pt x="13829" y="267"/>
                  <a:pt x="15236" y="55"/>
                  <a:pt x="16772" y="2"/>
                </a:cubicBezTo>
                <a:cubicBezTo>
                  <a:pt x="17130" y="-11"/>
                  <a:pt x="17207" y="42"/>
                  <a:pt x="17053" y="214"/>
                </a:cubicBezTo>
                <a:cubicBezTo>
                  <a:pt x="16669" y="664"/>
                  <a:pt x="16337" y="1115"/>
                  <a:pt x="15927" y="1552"/>
                </a:cubicBezTo>
                <a:cubicBezTo>
                  <a:pt x="15108" y="2426"/>
                  <a:pt x="13906" y="3075"/>
                  <a:pt x="12037" y="3340"/>
                </a:cubicBezTo>
                <a:cubicBezTo>
                  <a:pt x="11705" y="3379"/>
                  <a:pt x="11449" y="3485"/>
                  <a:pt x="11295" y="3644"/>
                </a:cubicBezTo>
                <a:cubicBezTo>
                  <a:pt x="11218" y="3724"/>
                  <a:pt x="11116" y="3830"/>
                  <a:pt x="11218" y="3896"/>
                </a:cubicBezTo>
                <a:cubicBezTo>
                  <a:pt x="11346" y="4002"/>
                  <a:pt x="11525" y="3909"/>
                  <a:pt x="11679" y="3883"/>
                </a:cubicBezTo>
                <a:cubicBezTo>
                  <a:pt x="13189" y="3565"/>
                  <a:pt x="14776" y="3459"/>
                  <a:pt x="16414" y="3551"/>
                </a:cubicBezTo>
                <a:cubicBezTo>
                  <a:pt x="16721" y="3565"/>
                  <a:pt x="17028" y="3591"/>
                  <a:pt x="17309" y="3657"/>
                </a:cubicBezTo>
                <a:cubicBezTo>
                  <a:pt x="17668" y="3737"/>
                  <a:pt x="17744" y="3816"/>
                  <a:pt x="17463" y="3989"/>
                </a:cubicBezTo>
                <a:cubicBezTo>
                  <a:pt x="16977" y="4306"/>
                  <a:pt x="16286" y="4505"/>
                  <a:pt x="15671" y="4730"/>
                </a:cubicBezTo>
                <a:cubicBezTo>
                  <a:pt x="14187" y="5273"/>
                  <a:pt x="12626" y="5485"/>
                  <a:pt x="10911" y="5048"/>
                </a:cubicBezTo>
                <a:cubicBezTo>
                  <a:pt x="10655" y="4982"/>
                  <a:pt x="10451" y="5022"/>
                  <a:pt x="10348" y="5167"/>
                </a:cubicBezTo>
                <a:cubicBezTo>
                  <a:pt x="10220" y="5366"/>
                  <a:pt x="10092" y="5551"/>
                  <a:pt x="9964" y="5750"/>
                </a:cubicBezTo>
                <a:cubicBezTo>
                  <a:pt x="9913" y="5816"/>
                  <a:pt x="9785" y="5909"/>
                  <a:pt x="9913" y="5975"/>
                </a:cubicBezTo>
                <a:cubicBezTo>
                  <a:pt x="10041" y="6028"/>
                  <a:pt x="10195" y="5949"/>
                  <a:pt x="10323" y="5909"/>
                </a:cubicBezTo>
                <a:cubicBezTo>
                  <a:pt x="12600" y="5392"/>
                  <a:pt x="14699" y="5604"/>
                  <a:pt x="16670" y="6319"/>
                </a:cubicBezTo>
                <a:cubicBezTo>
                  <a:pt x="16900" y="6399"/>
                  <a:pt x="16925" y="6478"/>
                  <a:pt x="16670" y="6558"/>
                </a:cubicBezTo>
                <a:cubicBezTo>
                  <a:pt x="15492" y="6929"/>
                  <a:pt x="14264" y="7233"/>
                  <a:pt x="12831" y="7260"/>
                </a:cubicBezTo>
                <a:cubicBezTo>
                  <a:pt x="11705" y="7286"/>
                  <a:pt x="10655" y="7127"/>
                  <a:pt x="9683" y="6849"/>
                </a:cubicBezTo>
                <a:cubicBezTo>
                  <a:pt x="9427" y="6770"/>
                  <a:pt x="9273" y="6743"/>
                  <a:pt x="9197" y="6942"/>
                </a:cubicBezTo>
                <a:cubicBezTo>
                  <a:pt x="9018" y="7405"/>
                  <a:pt x="8787" y="7856"/>
                  <a:pt x="8608" y="8319"/>
                </a:cubicBezTo>
                <a:cubicBezTo>
                  <a:pt x="8582" y="8399"/>
                  <a:pt x="8531" y="8491"/>
                  <a:pt x="8685" y="8544"/>
                </a:cubicBezTo>
                <a:cubicBezTo>
                  <a:pt x="8838" y="8597"/>
                  <a:pt x="8941" y="8518"/>
                  <a:pt x="9043" y="8465"/>
                </a:cubicBezTo>
                <a:cubicBezTo>
                  <a:pt x="9478" y="8293"/>
                  <a:pt x="9964" y="8147"/>
                  <a:pt x="10451" y="8041"/>
                </a:cubicBezTo>
                <a:cubicBezTo>
                  <a:pt x="12498" y="7604"/>
                  <a:pt x="14366" y="7909"/>
                  <a:pt x="16183" y="8425"/>
                </a:cubicBezTo>
                <a:cubicBezTo>
                  <a:pt x="16567" y="8531"/>
                  <a:pt x="16234" y="8584"/>
                  <a:pt x="16055" y="8624"/>
                </a:cubicBezTo>
                <a:cubicBezTo>
                  <a:pt x="15390" y="8796"/>
                  <a:pt x="14699" y="8968"/>
                  <a:pt x="14008" y="9127"/>
                </a:cubicBezTo>
                <a:cubicBezTo>
                  <a:pt x="12472" y="9445"/>
                  <a:pt x="10937" y="9696"/>
                  <a:pt x="9376" y="9101"/>
                </a:cubicBezTo>
                <a:cubicBezTo>
                  <a:pt x="8941" y="8928"/>
                  <a:pt x="8429" y="9074"/>
                  <a:pt x="8352" y="9352"/>
                </a:cubicBezTo>
                <a:cubicBezTo>
                  <a:pt x="8250" y="9710"/>
                  <a:pt x="8173" y="10067"/>
                  <a:pt x="8071" y="10425"/>
                </a:cubicBezTo>
                <a:cubicBezTo>
                  <a:pt x="8019" y="10610"/>
                  <a:pt x="8096" y="10663"/>
                  <a:pt x="8480" y="10597"/>
                </a:cubicBezTo>
                <a:cubicBezTo>
                  <a:pt x="9427" y="10425"/>
                  <a:pt x="10374" y="10266"/>
                  <a:pt x="11321" y="10120"/>
                </a:cubicBezTo>
                <a:cubicBezTo>
                  <a:pt x="12779" y="9895"/>
                  <a:pt x="14187" y="10001"/>
                  <a:pt x="15569" y="10319"/>
                </a:cubicBezTo>
                <a:cubicBezTo>
                  <a:pt x="15902" y="10398"/>
                  <a:pt x="15979" y="10478"/>
                  <a:pt x="15671" y="10624"/>
                </a:cubicBezTo>
                <a:cubicBezTo>
                  <a:pt x="13266" y="11709"/>
                  <a:pt x="11653" y="11842"/>
                  <a:pt x="9197" y="11206"/>
                </a:cubicBezTo>
                <a:cubicBezTo>
                  <a:pt x="8634" y="11061"/>
                  <a:pt x="8275" y="11140"/>
                  <a:pt x="8224" y="11471"/>
                </a:cubicBezTo>
                <a:cubicBezTo>
                  <a:pt x="8122" y="11961"/>
                  <a:pt x="8198" y="12464"/>
                  <a:pt x="8352" y="12954"/>
                </a:cubicBezTo>
                <a:cubicBezTo>
                  <a:pt x="8378" y="13034"/>
                  <a:pt x="8403" y="13153"/>
                  <a:pt x="8582" y="13166"/>
                </a:cubicBezTo>
                <a:cubicBezTo>
                  <a:pt x="8736" y="13179"/>
                  <a:pt x="8813" y="13074"/>
                  <a:pt x="8915" y="13007"/>
                </a:cubicBezTo>
                <a:cubicBezTo>
                  <a:pt x="9043" y="12928"/>
                  <a:pt x="9171" y="12848"/>
                  <a:pt x="9325" y="12769"/>
                </a:cubicBezTo>
                <a:cubicBezTo>
                  <a:pt x="10143" y="12266"/>
                  <a:pt x="11218" y="12027"/>
                  <a:pt x="12421" y="12147"/>
                </a:cubicBezTo>
                <a:cubicBezTo>
                  <a:pt x="13650" y="12266"/>
                  <a:pt x="14827" y="12478"/>
                  <a:pt x="16030" y="12663"/>
                </a:cubicBezTo>
                <a:cubicBezTo>
                  <a:pt x="16132" y="12676"/>
                  <a:pt x="16260" y="12689"/>
                  <a:pt x="16260" y="12756"/>
                </a:cubicBezTo>
                <a:cubicBezTo>
                  <a:pt x="16260" y="12822"/>
                  <a:pt x="16158" y="12848"/>
                  <a:pt x="16081" y="12875"/>
                </a:cubicBezTo>
                <a:cubicBezTo>
                  <a:pt x="15083" y="13180"/>
                  <a:pt x="14085" y="13497"/>
                  <a:pt x="13061" y="13762"/>
                </a:cubicBezTo>
                <a:cubicBezTo>
                  <a:pt x="11961" y="14054"/>
                  <a:pt x="10835" y="14080"/>
                  <a:pt x="9760" y="13670"/>
                </a:cubicBezTo>
                <a:cubicBezTo>
                  <a:pt x="9478" y="13564"/>
                  <a:pt x="9094" y="13431"/>
                  <a:pt x="8838" y="13537"/>
                </a:cubicBezTo>
                <a:cubicBezTo>
                  <a:pt x="8531" y="13643"/>
                  <a:pt x="8685" y="13881"/>
                  <a:pt x="8787" y="14054"/>
                </a:cubicBezTo>
                <a:cubicBezTo>
                  <a:pt x="9248" y="14822"/>
                  <a:pt x="9734" y="15590"/>
                  <a:pt x="10195" y="16358"/>
                </a:cubicBezTo>
                <a:cubicBezTo>
                  <a:pt x="10272" y="16490"/>
                  <a:pt x="10374" y="16610"/>
                  <a:pt x="10604" y="16729"/>
                </a:cubicBezTo>
                <a:cubicBezTo>
                  <a:pt x="10655" y="16649"/>
                  <a:pt x="10681" y="16610"/>
                  <a:pt x="10707" y="16570"/>
                </a:cubicBezTo>
                <a:cubicBezTo>
                  <a:pt x="10732" y="16464"/>
                  <a:pt x="10732" y="16358"/>
                  <a:pt x="10758" y="16252"/>
                </a:cubicBezTo>
                <a:cubicBezTo>
                  <a:pt x="10860" y="15524"/>
                  <a:pt x="11500" y="14954"/>
                  <a:pt x="12754" y="14583"/>
                </a:cubicBezTo>
                <a:cubicBezTo>
                  <a:pt x="13701" y="14305"/>
                  <a:pt x="14750" y="14173"/>
                  <a:pt x="15825" y="14107"/>
                </a:cubicBezTo>
                <a:cubicBezTo>
                  <a:pt x="16183" y="14080"/>
                  <a:pt x="16644" y="14067"/>
                  <a:pt x="16798" y="14239"/>
                </a:cubicBezTo>
                <a:cubicBezTo>
                  <a:pt x="16977" y="14411"/>
                  <a:pt x="16695" y="14597"/>
                  <a:pt x="16439" y="14729"/>
                </a:cubicBezTo>
                <a:cubicBezTo>
                  <a:pt x="16081" y="14928"/>
                  <a:pt x="15825" y="15140"/>
                  <a:pt x="15646" y="15404"/>
                </a:cubicBezTo>
                <a:cubicBezTo>
                  <a:pt x="15339" y="15841"/>
                  <a:pt x="14776" y="16186"/>
                  <a:pt x="13982" y="16411"/>
                </a:cubicBezTo>
                <a:cubicBezTo>
                  <a:pt x="13317" y="16610"/>
                  <a:pt x="12575" y="16716"/>
                  <a:pt x="11807" y="16782"/>
                </a:cubicBezTo>
                <a:cubicBezTo>
                  <a:pt x="11193" y="16835"/>
                  <a:pt x="10988" y="16994"/>
                  <a:pt x="11218" y="17285"/>
                </a:cubicBezTo>
                <a:cubicBezTo>
                  <a:pt x="11526" y="17696"/>
                  <a:pt x="11909" y="18066"/>
                  <a:pt x="12344" y="18450"/>
                </a:cubicBezTo>
                <a:cubicBezTo>
                  <a:pt x="12421" y="18503"/>
                  <a:pt x="12472" y="18583"/>
                  <a:pt x="12652" y="18556"/>
                </a:cubicBezTo>
                <a:cubicBezTo>
                  <a:pt x="12805" y="18530"/>
                  <a:pt x="12754" y="18450"/>
                  <a:pt x="12754" y="18397"/>
                </a:cubicBezTo>
                <a:cubicBezTo>
                  <a:pt x="12728" y="16821"/>
                  <a:pt x="15492" y="16000"/>
                  <a:pt x="17821" y="15789"/>
                </a:cubicBezTo>
                <a:cubicBezTo>
                  <a:pt x="18103" y="15762"/>
                  <a:pt x="18179" y="15815"/>
                  <a:pt x="18154" y="15961"/>
                </a:cubicBezTo>
                <a:cubicBezTo>
                  <a:pt x="17975" y="16530"/>
                  <a:pt x="17796" y="17100"/>
                  <a:pt x="17488" y="17656"/>
                </a:cubicBezTo>
                <a:cubicBezTo>
                  <a:pt x="17156" y="18239"/>
                  <a:pt x="16388" y="18570"/>
                  <a:pt x="15185" y="18636"/>
                </a:cubicBezTo>
                <a:cubicBezTo>
                  <a:pt x="14827" y="18649"/>
                  <a:pt x="14469" y="18662"/>
                  <a:pt x="14110" y="18689"/>
                </a:cubicBezTo>
                <a:cubicBezTo>
                  <a:pt x="13624" y="18729"/>
                  <a:pt x="13368" y="18901"/>
                  <a:pt x="13445" y="19139"/>
                </a:cubicBezTo>
                <a:cubicBezTo>
                  <a:pt x="13701" y="19775"/>
                  <a:pt x="14392" y="20291"/>
                  <a:pt x="15390" y="20675"/>
                </a:cubicBezTo>
                <a:cubicBezTo>
                  <a:pt x="15671" y="20781"/>
                  <a:pt x="15825" y="20742"/>
                  <a:pt x="15876" y="20583"/>
                </a:cubicBezTo>
                <a:cubicBezTo>
                  <a:pt x="15978" y="20291"/>
                  <a:pt x="16081" y="19987"/>
                  <a:pt x="16209" y="19695"/>
                </a:cubicBezTo>
                <a:cubicBezTo>
                  <a:pt x="16337" y="19391"/>
                  <a:pt x="16542" y="19099"/>
                  <a:pt x="17053" y="18927"/>
                </a:cubicBezTo>
                <a:cubicBezTo>
                  <a:pt x="18179" y="18530"/>
                  <a:pt x="19331" y="18146"/>
                  <a:pt x="20483" y="17762"/>
                </a:cubicBezTo>
                <a:cubicBezTo>
                  <a:pt x="20739" y="17669"/>
                  <a:pt x="20867" y="17722"/>
                  <a:pt x="20841" y="17868"/>
                </a:cubicBezTo>
                <a:cubicBezTo>
                  <a:pt x="20815" y="18305"/>
                  <a:pt x="20892" y="18742"/>
                  <a:pt x="20739" y="19166"/>
                </a:cubicBezTo>
                <a:cubicBezTo>
                  <a:pt x="20585" y="19669"/>
                  <a:pt x="20099" y="20053"/>
                  <a:pt x="19203" y="20291"/>
                </a:cubicBezTo>
                <a:cubicBezTo>
                  <a:pt x="18538" y="20477"/>
                  <a:pt x="17847" y="20516"/>
                  <a:pt x="17130" y="20569"/>
                </a:cubicBezTo>
                <a:cubicBezTo>
                  <a:pt x="16516" y="20609"/>
                  <a:pt x="16209" y="20795"/>
                  <a:pt x="16337" y="21073"/>
                </a:cubicBezTo>
                <a:cubicBezTo>
                  <a:pt x="16414" y="21258"/>
                  <a:pt x="16541" y="21417"/>
                  <a:pt x="16721" y="21563"/>
                </a:cubicBezTo>
                <a:lnTo>
                  <a:pt x="15902" y="21563"/>
                </a:lnTo>
                <a:cubicBezTo>
                  <a:pt x="15902" y="21563"/>
                  <a:pt x="15876" y="21549"/>
                  <a:pt x="15876" y="21549"/>
                </a:cubicBezTo>
                <a:cubicBezTo>
                  <a:pt x="15313" y="21258"/>
                  <a:pt x="14827" y="21258"/>
                  <a:pt x="14366" y="21563"/>
                </a:cubicBezTo>
                <a:lnTo>
                  <a:pt x="8173" y="21563"/>
                </a:lnTo>
                <a:cubicBezTo>
                  <a:pt x="8326" y="21510"/>
                  <a:pt x="8506" y="21457"/>
                  <a:pt x="8659" y="21404"/>
                </a:cubicBezTo>
                <a:cubicBezTo>
                  <a:pt x="10374" y="20887"/>
                  <a:pt x="12165" y="20556"/>
                  <a:pt x="14187" y="20821"/>
                </a:cubicBezTo>
                <a:cubicBezTo>
                  <a:pt x="14213" y="20847"/>
                  <a:pt x="14341" y="20847"/>
                  <a:pt x="14392" y="20821"/>
                </a:cubicBezTo>
                <a:close/>
                <a:moveTo>
                  <a:pt x="21071" y="19987"/>
                </a:moveTo>
                <a:cubicBezTo>
                  <a:pt x="20508" y="20159"/>
                  <a:pt x="19945" y="20331"/>
                  <a:pt x="19433" y="20530"/>
                </a:cubicBezTo>
                <a:cubicBezTo>
                  <a:pt x="18691" y="20808"/>
                  <a:pt x="18231" y="21152"/>
                  <a:pt x="18103" y="21589"/>
                </a:cubicBezTo>
                <a:lnTo>
                  <a:pt x="21071" y="21589"/>
                </a:lnTo>
                <a:cubicBezTo>
                  <a:pt x="21199" y="21470"/>
                  <a:pt x="21276" y="21351"/>
                  <a:pt x="21353" y="21205"/>
                </a:cubicBezTo>
                <a:cubicBezTo>
                  <a:pt x="21506" y="20847"/>
                  <a:pt x="21532" y="20490"/>
                  <a:pt x="21532" y="20119"/>
                </a:cubicBezTo>
                <a:cubicBezTo>
                  <a:pt x="21506" y="19947"/>
                  <a:pt x="21404" y="19881"/>
                  <a:pt x="21071" y="1998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946BF2A4-2203-49A4-A0A3-F3320F75E7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EE36C935-202C-45E1-AAC2-E76C25781D8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6721101" cy="3070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74413308-021A-4482-BA51-2E12E6BAE7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A1B086EF-1F45-4ECD-8D5C-3F0C3828F6F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="" xmlns:a16="http://schemas.microsoft.com/office/drawing/2014/main" id="{F5ABE93D-47C7-4C5D-9CBC-D68A4B8C5E0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58BE1DA5-7A31-4970-8B1A-A57B63F7BC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423231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423231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1A711FF8-676B-AA4A-8F87-4603D5337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788" y="0"/>
            <a:ext cx="468321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82314"/>
            <a:ext cx="5282642" cy="18945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652110"/>
            <a:ext cx="5784056" cy="437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961F16A4-1F8C-994E-AEFF-BED098076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3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B1AE6E62-658A-E545-8D42-1ABB5D38D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00738" y="486122"/>
            <a:ext cx="2143263" cy="2830548"/>
          </a:xfrm>
          <a:custGeom>
            <a:avLst/>
            <a:gdLst>
              <a:gd name="connsiteX0" fmla="*/ 1519041 w 2143263"/>
              <a:gd name="connsiteY0" fmla="*/ 158 h 2830548"/>
              <a:gd name="connsiteX1" fmla="*/ 1658067 w 2143263"/>
              <a:gd name="connsiteY1" fmla="*/ 8919 h 2830548"/>
              <a:gd name="connsiteX2" fmla="*/ 1977427 w 2143263"/>
              <a:gd name="connsiteY2" fmla="*/ 137597 h 2830548"/>
              <a:gd name="connsiteX3" fmla="*/ 2142270 w 2143263"/>
              <a:gd name="connsiteY3" fmla="*/ 335038 h 2830548"/>
              <a:gd name="connsiteX4" fmla="*/ 2142270 w 2143263"/>
              <a:gd name="connsiteY4" fmla="*/ 663838 h 2830548"/>
              <a:gd name="connsiteX5" fmla="*/ 2036512 w 2143263"/>
              <a:gd name="connsiteY5" fmla="*/ 821201 h 2830548"/>
              <a:gd name="connsiteX6" fmla="*/ 1859156 w 2143263"/>
              <a:gd name="connsiteY6" fmla="*/ 996659 h 2830548"/>
              <a:gd name="connsiteX7" fmla="*/ 1825790 w 2143263"/>
              <a:gd name="connsiteY7" fmla="*/ 1030035 h 2830548"/>
              <a:gd name="connsiteX8" fmla="*/ 1819137 w 2143263"/>
              <a:gd name="connsiteY8" fmla="*/ 1078557 h 2830548"/>
              <a:gd name="connsiteX9" fmla="*/ 1865810 w 2143263"/>
              <a:gd name="connsiteY9" fmla="*/ 1077619 h 2830548"/>
              <a:gd name="connsiteX10" fmla="*/ 2066998 w 2143263"/>
              <a:gd name="connsiteY10" fmla="*/ 957519 h 2830548"/>
              <a:gd name="connsiteX11" fmla="*/ 2143263 w 2143263"/>
              <a:gd name="connsiteY11" fmla="*/ 915565 h 2830548"/>
              <a:gd name="connsiteX12" fmla="*/ 2143263 w 2143263"/>
              <a:gd name="connsiteY12" fmla="*/ 2425659 h 2830548"/>
              <a:gd name="connsiteX13" fmla="*/ 2142270 w 2143263"/>
              <a:gd name="connsiteY13" fmla="*/ 2425659 h 2830548"/>
              <a:gd name="connsiteX14" fmla="*/ 2088944 w 2143263"/>
              <a:gd name="connsiteY14" fmla="*/ 2459034 h 2830548"/>
              <a:gd name="connsiteX15" fmla="*/ 2040285 w 2143263"/>
              <a:gd name="connsiteY15" fmla="*/ 2430350 h 2830548"/>
              <a:gd name="connsiteX16" fmla="*/ 1979313 w 2143263"/>
              <a:gd name="connsiteY16" fmla="*/ 1921266 h 2830548"/>
              <a:gd name="connsiteX17" fmla="*/ 1872562 w 2143263"/>
              <a:gd name="connsiteY17" fmla="*/ 1678252 h 2830548"/>
              <a:gd name="connsiteX18" fmla="*/ 1857269 w 2143263"/>
              <a:gd name="connsiteY18" fmla="*/ 1657208 h 2830548"/>
              <a:gd name="connsiteX19" fmla="*/ 1794311 w 2143263"/>
              <a:gd name="connsiteY19" fmla="*/ 1631472 h 2830548"/>
              <a:gd name="connsiteX20" fmla="*/ 1786764 w 2143263"/>
              <a:gd name="connsiteY20" fmla="*/ 1697286 h 2830548"/>
              <a:gd name="connsiteX21" fmla="*/ 1926881 w 2143263"/>
              <a:gd name="connsiteY21" fmla="*/ 2021394 h 2830548"/>
              <a:gd name="connsiteX22" fmla="*/ 1995500 w 2143263"/>
              <a:gd name="connsiteY22" fmla="*/ 2319767 h 2830548"/>
              <a:gd name="connsiteX23" fmla="*/ 1833437 w 2143263"/>
              <a:gd name="connsiteY23" fmla="*/ 2639184 h 2830548"/>
              <a:gd name="connsiteX24" fmla="*/ 1469291 w 2143263"/>
              <a:gd name="connsiteY24" fmla="*/ 2771750 h 2830548"/>
              <a:gd name="connsiteX25" fmla="*/ 1411100 w 2143263"/>
              <a:gd name="connsiteY25" fmla="*/ 2762233 h 2830548"/>
              <a:gd name="connsiteX26" fmla="*/ 1430166 w 2143263"/>
              <a:gd name="connsiteY26" fmla="*/ 2711700 h 2830548"/>
              <a:gd name="connsiteX27" fmla="*/ 1535030 w 2143263"/>
              <a:gd name="connsiteY27" fmla="*/ 2274998 h 2830548"/>
              <a:gd name="connsiteX28" fmla="*/ 1515070 w 2143263"/>
              <a:gd name="connsiteY28" fmla="*/ 1916575 h 2830548"/>
              <a:gd name="connsiteX29" fmla="*/ 1495011 w 2143263"/>
              <a:gd name="connsiteY29" fmla="*/ 1861216 h 2830548"/>
              <a:gd name="connsiteX30" fmla="*/ 1491238 w 2143263"/>
              <a:gd name="connsiteY30" fmla="*/ 2105303 h 2830548"/>
              <a:gd name="connsiteX31" fmla="*/ 1432053 w 2143263"/>
              <a:gd name="connsiteY31" fmla="*/ 2616263 h 2830548"/>
              <a:gd name="connsiteX32" fmla="*/ 1038415 w 2143263"/>
              <a:gd name="connsiteY32" fmla="*/ 2808879 h 2830548"/>
              <a:gd name="connsiteX33" fmla="*/ 1038415 w 2143263"/>
              <a:gd name="connsiteY33" fmla="*/ 2762233 h 2830548"/>
              <a:gd name="connsiteX34" fmla="*/ 1184192 w 2143263"/>
              <a:gd name="connsiteY34" fmla="*/ 2443754 h 2830548"/>
              <a:gd name="connsiteX35" fmla="*/ 1207131 w 2143263"/>
              <a:gd name="connsiteY35" fmla="*/ 2075814 h 2830548"/>
              <a:gd name="connsiteX36" fmla="*/ 1192831 w 2143263"/>
              <a:gd name="connsiteY36" fmla="*/ 2046192 h 2830548"/>
              <a:gd name="connsiteX37" fmla="*/ 1173765 w 2143263"/>
              <a:gd name="connsiteY37" fmla="*/ 2076753 h 2830548"/>
              <a:gd name="connsiteX38" fmla="*/ 1151819 w 2143263"/>
              <a:gd name="connsiteY38" fmla="*/ 2367485 h 2830548"/>
              <a:gd name="connsiteX39" fmla="*/ 1051721 w 2143263"/>
              <a:gd name="connsiteY39" fmla="*/ 2654465 h 2830548"/>
              <a:gd name="connsiteX40" fmla="*/ 800087 w 2143263"/>
              <a:gd name="connsiteY40" fmla="*/ 2760222 h 2830548"/>
              <a:gd name="connsiteX41" fmla="*/ 591252 w 2143263"/>
              <a:gd name="connsiteY41" fmla="*/ 2698296 h 2830548"/>
              <a:gd name="connsiteX42" fmla="*/ 404463 w 2143263"/>
              <a:gd name="connsiteY42" fmla="*/ 2711700 h 2830548"/>
              <a:gd name="connsiteX43" fmla="*/ 373877 w 2143263"/>
              <a:gd name="connsiteY43" fmla="*/ 2700172 h 2830548"/>
              <a:gd name="connsiteX44" fmla="*/ 186095 w 2143263"/>
              <a:gd name="connsiteY44" fmla="*/ 2426597 h 2830548"/>
              <a:gd name="connsiteX45" fmla="*/ 240414 w 2143263"/>
              <a:gd name="connsiteY45" fmla="*/ 2135864 h 2830548"/>
              <a:gd name="connsiteX46" fmla="*/ 642790 w 2143263"/>
              <a:gd name="connsiteY46" fmla="*/ 1956653 h 2830548"/>
              <a:gd name="connsiteX47" fmla="*/ 701876 w 2143263"/>
              <a:gd name="connsiteY47" fmla="*/ 1918452 h 2830548"/>
              <a:gd name="connsiteX48" fmla="*/ 630378 w 2143263"/>
              <a:gd name="connsiteY48" fmla="*/ 1907058 h 2830548"/>
              <a:gd name="connsiteX49" fmla="*/ 110823 w 2143263"/>
              <a:gd name="connsiteY49" fmla="*/ 2190150 h 2830548"/>
              <a:gd name="connsiteX50" fmla="*/ 56504 w 2143263"/>
              <a:gd name="connsiteY50" fmla="*/ 2176880 h 2830548"/>
              <a:gd name="connsiteX51" fmla="*/ 4072 w 2143263"/>
              <a:gd name="connsiteY51" fmla="*/ 1880384 h 2830548"/>
              <a:gd name="connsiteX52" fmla="*/ 161368 w 2143263"/>
              <a:gd name="connsiteY52" fmla="*/ 1642061 h 2830548"/>
              <a:gd name="connsiteX53" fmla="*/ 472088 w 2143263"/>
              <a:gd name="connsiteY53" fmla="*/ 1585764 h 2830548"/>
              <a:gd name="connsiteX54" fmla="*/ 866819 w 2143263"/>
              <a:gd name="connsiteY54" fmla="*/ 1585764 h 2830548"/>
              <a:gd name="connsiteX55" fmla="*/ 908725 w 2143263"/>
              <a:gd name="connsiteY55" fmla="*/ 1584826 h 2830548"/>
              <a:gd name="connsiteX56" fmla="*/ 936331 w 2143263"/>
              <a:gd name="connsiteY56" fmla="*/ 1564720 h 2830548"/>
              <a:gd name="connsiteX57" fmla="*/ 914484 w 2143263"/>
              <a:gd name="connsiteY57" fmla="*/ 1533355 h 2830548"/>
              <a:gd name="connsiteX58" fmla="*/ 889658 w 2143263"/>
              <a:gd name="connsiteY58" fmla="*/ 1527591 h 2830548"/>
              <a:gd name="connsiteX59" fmla="*/ 313898 w 2143263"/>
              <a:gd name="connsiteY59" fmla="*/ 1533355 h 2830548"/>
              <a:gd name="connsiteX60" fmla="*/ 50744 w 2143263"/>
              <a:gd name="connsiteY60" fmla="*/ 1650640 h 2830548"/>
              <a:gd name="connsiteX61" fmla="*/ 199 w 2143263"/>
              <a:gd name="connsiteY61" fmla="*/ 1634421 h 2830548"/>
              <a:gd name="connsiteX62" fmla="*/ 75570 w 2143263"/>
              <a:gd name="connsiteY62" fmla="*/ 1230156 h 2830548"/>
              <a:gd name="connsiteX63" fmla="*/ 301485 w 2143263"/>
              <a:gd name="connsiteY63" fmla="*/ 1088074 h 2830548"/>
              <a:gd name="connsiteX64" fmla="*/ 687576 w 2143263"/>
              <a:gd name="connsiteY64" fmla="*/ 1128152 h 2830548"/>
              <a:gd name="connsiteX65" fmla="*/ 1005049 w 2143263"/>
              <a:gd name="connsiteY65" fmla="*/ 1208308 h 2830548"/>
              <a:gd name="connsiteX66" fmla="*/ 1029775 w 2143263"/>
              <a:gd name="connsiteY66" fmla="*/ 1213938 h 2830548"/>
              <a:gd name="connsiteX67" fmla="*/ 1069795 w 2143263"/>
              <a:gd name="connsiteY67" fmla="*/ 1201606 h 2830548"/>
              <a:gd name="connsiteX68" fmla="*/ 1045068 w 2143263"/>
              <a:gd name="connsiteY68" fmla="*/ 1166353 h 2830548"/>
              <a:gd name="connsiteX69" fmla="*/ 934444 w 2143263"/>
              <a:gd name="connsiteY69" fmla="*/ 1121450 h 2830548"/>
              <a:gd name="connsiteX70" fmla="*/ 617965 w 2143263"/>
              <a:gd name="connsiteY70" fmla="*/ 1062338 h 2830548"/>
              <a:gd name="connsiteX71" fmla="*/ 156602 w 2143263"/>
              <a:gd name="connsiteY71" fmla="*/ 1062338 h 2830548"/>
              <a:gd name="connsiteX72" fmla="*/ 116483 w 2143263"/>
              <a:gd name="connsiteY72" fmla="*/ 1058585 h 2830548"/>
              <a:gd name="connsiteX73" fmla="*/ 123236 w 2143263"/>
              <a:gd name="connsiteY73" fmla="*/ 1026148 h 2830548"/>
              <a:gd name="connsiteX74" fmla="*/ 393936 w 2143263"/>
              <a:gd name="connsiteY74" fmla="*/ 651506 h 2830548"/>
              <a:gd name="connsiteX75" fmla="*/ 693237 w 2143263"/>
              <a:gd name="connsiteY75" fmla="*/ 575237 h 2830548"/>
              <a:gd name="connsiteX76" fmla="*/ 1126993 w 2143263"/>
              <a:gd name="connsiteY76" fmla="*/ 761151 h 2830548"/>
              <a:gd name="connsiteX77" fmla="*/ 1328182 w 2143263"/>
              <a:gd name="connsiteY77" fmla="*/ 868919 h 2830548"/>
              <a:gd name="connsiteX78" fmla="*/ 1386373 w 2143263"/>
              <a:gd name="connsiteY78" fmla="*/ 869857 h 2830548"/>
              <a:gd name="connsiteX79" fmla="*/ 1366314 w 2143263"/>
              <a:gd name="connsiteY79" fmla="*/ 811684 h 2830548"/>
              <a:gd name="connsiteX80" fmla="*/ 790554 w 2143263"/>
              <a:gd name="connsiteY80" fmla="*/ 498030 h 2830548"/>
              <a:gd name="connsiteX81" fmla="*/ 611311 w 2143263"/>
              <a:gd name="connsiteY81" fmla="*/ 468408 h 2830548"/>
              <a:gd name="connsiteX82" fmla="*/ 567419 w 2143263"/>
              <a:gd name="connsiteY82" fmla="*/ 449374 h 2830548"/>
              <a:gd name="connsiteX83" fmla="*/ 596019 w 2143263"/>
              <a:gd name="connsiteY83" fmla="*/ 415060 h 2830548"/>
              <a:gd name="connsiteX84" fmla="*/ 1119446 w 2143263"/>
              <a:gd name="connsiteY84" fmla="*/ 90013 h 2830548"/>
              <a:gd name="connsiteX85" fmla="*/ 1519041 w 2143263"/>
              <a:gd name="connsiteY85" fmla="*/ 158 h 28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43263" h="2830548">
                <a:moveTo>
                  <a:pt x="1519041" y="158"/>
                </a:moveTo>
                <a:cubicBezTo>
                  <a:pt x="1564790" y="-715"/>
                  <a:pt x="1611096" y="2016"/>
                  <a:pt x="1658067" y="8919"/>
                </a:cubicBezTo>
                <a:cubicBezTo>
                  <a:pt x="1775245" y="26076"/>
                  <a:pt x="1885869" y="61328"/>
                  <a:pt x="1977427" y="137597"/>
                </a:cubicBezTo>
                <a:cubicBezTo>
                  <a:pt x="2053691" y="201534"/>
                  <a:pt x="2108904" y="267348"/>
                  <a:pt x="2142270" y="335038"/>
                </a:cubicBezTo>
                <a:lnTo>
                  <a:pt x="2142270" y="663838"/>
                </a:lnTo>
                <a:cubicBezTo>
                  <a:pt x="2118437" y="715309"/>
                  <a:pt x="2083185" y="767853"/>
                  <a:pt x="2036512" y="821201"/>
                </a:cubicBezTo>
                <a:cubicBezTo>
                  <a:pt x="1981200" y="883127"/>
                  <a:pt x="1918242" y="938486"/>
                  <a:pt x="1859156" y="996659"/>
                </a:cubicBezTo>
                <a:cubicBezTo>
                  <a:pt x="1847736" y="1007114"/>
                  <a:pt x="1835323" y="1017569"/>
                  <a:pt x="1825790" y="1030035"/>
                </a:cubicBezTo>
                <a:cubicBezTo>
                  <a:pt x="1815363" y="1044243"/>
                  <a:pt x="1807717" y="1061400"/>
                  <a:pt x="1819137" y="1078557"/>
                </a:cubicBezTo>
                <a:cubicBezTo>
                  <a:pt x="1833437" y="1098663"/>
                  <a:pt x="1851510" y="1086198"/>
                  <a:pt x="1865810" y="1077619"/>
                </a:cubicBezTo>
                <a:cubicBezTo>
                  <a:pt x="1933535" y="1038613"/>
                  <a:pt x="1999273" y="996659"/>
                  <a:pt x="2066998" y="957519"/>
                </a:cubicBezTo>
                <a:cubicBezTo>
                  <a:pt x="2091824" y="943177"/>
                  <a:pt x="2117543" y="927896"/>
                  <a:pt x="2143263" y="915565"/>
                </a:cubicBezTo>
                <a:lnTo>
                  <a:pt x="2143263" y="2425659"/>
                </a:lnTo>
                <a:lnTo>
                  <a:pt x="2142270" y="2425659"/>
                </a:lnTo>
                <a:cubicBezTo>
                  <a:pt x="2125190" y="2437990"/>
                  <a:pt x="2108010" y="2449518"/>
                  <a:pt x="2088944" y="2459034"/>
                </a:cubicBezTo>
                <a:cubicBezTo>
                  <a:pt x="2043165" y="2482894"/>
                  <a:pt x="2038399" y="2480883"/>
                  <a:pt x="2040285" y="2430350"/>
                </a:cubicBezTo>
                <a:cubicBezTo>
                  <a:pt x="2045052" y="2257841"/>
                  <a:pt x="2030752" y="2087208"/>
                  <a:pt x="1979313" y="1921266"/>
                </a:cubicBezTo>
                <a:cubicBezTo>
                  <a:pt x="1952601" y="1836419"/>
                  <a:pt x="1913475" y="1757336"/>
                  <a:pt x="1872562" y="1678252"/>
                </a:cubicBezTo>
                <a:cubicBezTo>
                  <a:pt x="1868689" y="1670612"/>
                  <a:pt x="1863029" y="1662971"/>
                  <a:pt x="1857269" y="1657208"/>
                </a:cubicBezTo>
                <a:cubicBezTo>
                  <a:pt x="1839196" y="1640989"/>
                  <a:pt x="1820130" y="1618202"/>
                  <a:pt x="1794311" y="1631472"/>
                </a:cubicBezTo>
                <a:cubicBezTo>
                  <a:pt x="1766705" y="1646753"/>
                  <a:pt x="1779118" y="1674365"/>
                  <a:pt x="1786764" y="1697286"/>
                </a:cubicBezTo>
                <a:cubicBezTo>
                  <a:pt x="1825790" y="1808807"/>
                  <a:pt x="1892522" y="1907996"/>
                  <a:pt x="1926881" y="2021394"/>
                </a:cubicBezTo>
                <a:cubicBezTo>
                  <a:pt x="1956374" y="2119645"/>
                  <a:pt x="1988846" y="2216824"/>
                  <a:pt x="1995500" y="2319767"/>
                </a:cubicBezTo>
                <a:cubicBezTo>
                  <a:pt x="2004040" y="2458096"/>
                  <a:pt x="1954487" y="2565730"/>
                  <a:pt x="1833437" y="2639184"/>
                </a:cubicBezTo>
                <a:cubicBezTo>
                  <a:pt x="1720926" y="2707813"/>
                  <a:pt x="1596996" y="2746952"/>
                  <a:pt x="1469291" y="2771750"/>
                </a:cubicBezTo>
                <a:cubicBezTo>
                  <a:pt x="1450225" y="2775503"/>
                  <a:pt x="1423513" y="2781266"/>
                  <a:pt x="1411100" y="2762233"/>
                </a:cubicBezTo>
                <a:cubicBezTo>
                  <a:pt x="1399680" y="2744003"/>
                  <a:pt x="1419739" y="2726846"/>
                  <a:pt x="1430166" y="2711700"/>
                </a:cubicBezTo>
                <a:cubicBezTo>
                  <a:pt x="1527384" y="2581011"/>
                  <a:pt x="1538903" y="2428473"/>
                  <a:pt x="1535030" y="2274998"/>
                </a:cubicBezTo>
                <a:cubicBezTo>
                  <a:pt x="1532151" y="2155836"/>
                  <a:pt x="1515070" y="2036675"/>
                  <a:pt x="1515070" y="1916575"/>
                </a:cubicBezTo>
                <a:cubicBezTo>
                  <a:pt x="1515070" y="1902233"/>
                  <a:pt x="1515070" y="1886014"/>
                  <a:pt x="1495011" y="1861216"/>
                </a:cubicBezTo>
                <a:cubicBezTo>
                  <a:pt x="1494018" y="1950889"/>
                  <a:pt x="1494018" y="2028096"/>
                  <a:pt x="1491238" y="2105303"/>
                </a:cubicBezTo>
                <a:cubicBezTo>
                  <a:pt x="1484485" y="2276874"/>
                  <a:pt x="1470185" y="2448579"/>
                  <a:pt x="1432053" y="2616263"/>
                </a:cubicBezTo>
                <a:cubicBezTo>
                  <a:pt x="1394913" y="2778318"/>
                  <a:pt x="1191838" y="2876569"/>
                  <a:pt x="1038415" y="2808879"/>
                </a:cubicBezTo>
                <a:cubicBezTo>
                  <a:pt x="1001176" y="2792660"/>
                  <a:pt x="1027889" y="2776441"/>
                  <a:pt x="1038415" y="2762233"/>
                </a:cubicBezTo>
                <a:cubicBezTo>
                  <a:pt x="1110807" y="2666796"/>
                  <a:pt x="1160359" y="2561039"/>
                  <a:pt x="1184192" y="2443754"/>
                </a:cubicBezTo>
                <a:cubicBezTo>
                  <a:pt x="1209018" y="2322716"/>
                  <a:pt x="1210905" y="2199667"/>
                  <a:pt x="1207131" y="2075814"/>
                </a:cubicBezTo>
                <a:cubicBezTo>
                  <a:pt x="1207131" y="2064287"/>
                  <a:pt x="1207131" y="2047130"/>
                  <a:pt x="1192831" y="2046192"/>
                </a:cubicBezTo>
                <a:cubicBezTo>
                  <a:pt x="1172772" y="2044315"/>
                  <a:pt x="1174659" y="2064287"/>
                  <a:pt x="1173765" y="2076753"/>
                </a:cubicBezTo>
                <a:cubicBezTo>
                  <a:pt x="1167112" y="2173932"/>
                  <a:pt x="1165126" y="2271245"/>
                  <a:pt x="1151819" y="2367485"/>
                </a:cubicBezTo>
                <a:cubicBezTo>
                  <a:pt x="1137519" y="2469490"/>
                  <a:pt x="1109913" y="2566803"/>
                  <a:pt x="1051721" y="2654465"/>
                </a:cubicBezTo>
                <a:cubicBezTo>
                  <a:pt x="989756" y="2747890"/>
                  <a:pt x="904951" y="2775503"/>
                  <a:pt x="800087" y="2760222"/>
                </a:cubicBezTo>
                <a:cubicBezTo>
                  <a:pt x="727595" y="2749767"/>
                  <a:pt x="658977" y="2724970"/>
                  <a:pt x="591252" y="2698296"/>
                </a:cubicBezTo>
                <a:cubicBezTo>
                  <a:pt x="527400" y="2673498"/>
                  <a:pt x="462555" y="2648701"/>
                  <a:pt x="404463" y="2711700"/>
                </a:cubicBezTo>
                <a:cubicBezTo>
                  <a:pt x="389170" y="2727785"/>
                  <a:pt x="379637" y="2714515"/>
                  <a:pt x="373877" y="2700172"/>
                </a:cubicBezTo>
                <a:cubicBezTo>
                  <a:pt x="330978" y="2595353"/>
                  <a:pt x="250940" y="2516270"/>
                  <a:pt x="186095" y="2426597"/>
                </a:cubicBezTo>
                <a:cubicBezTo>
                  <a:pt x="103176" y="2311188"/>
                  <a:pt x="120356" y="2212133"/>
                  <a:pt x="240414" y="2135864"/>
                </a:cubicBezTo>
                <a:cubicBezTo>
                  <a:pt x="366330" y="2056647"/>
                  <a:pt x="502574" y="2002361"/>
                  <a:pt x="642790" y="1956653"/>
                </a:cubicBezTo>
                <a:cubicBezTo>
                  <a:pt x="665630" y="1949013"/>
                  <a:pt x="707536" y="1947136"/>
                  <a:pt x="701876" y="1918452"/>
                </a:cubicBezTo>
                <a:cubicBezTo>
                  <a:pt x="693237" y="1882261"/>
                  <a:pt x="655104" y="1903171"/>
                  <a:pt x="630378" y="1907058"/>
                </a:cubicBezTo>
                <a:cubicBezTo>
                  <a:pt x="424423" y="1941372"/>
                  <a:pt x="250940" y="2034798"/>
                  <a:pt x="110823" y="2190150"/>
                </a:cubicBezTo>
                <a:cubicBezTo>
                  <a:pt x="80337" y="2224465"/>
                  <a:pt x="66037" y="2213071"/>
                  <a:pt x="56504" y="2176880"/>
                </a:cubicBezTo>
                <a:cubicBezTo>
                  <a:pt x="32671" y="2079568"/>
                  <a:pt x="4965" y="1982389"/>
                  <a:pt x="4072" y="1880384"/>
                </a:cubicBezTo>
                <a:cubicBezTo>
                  <a:pt x="3079" y="1764976"/>
                  <a:pt x="53624" y="1685892"/>
                  <a:pt x="161368" y="1642061"/>
                </a:cubicBezTo>
                <a:cubicBezTo>
                  <a:pt x="261466" y="1601983"/>
                  <a:pt x="367224" y="1596219"/>
                  <a:pt x="472088" y="1585764"/>
                </a:cubicBezTo>
                <a:cubicBezTo>
                  <a:pt x="603665" y="1573299"/>
                  <a:pt x="735242" y="1584826"/>
                  <a:pt x="866819" y="1585764"/>
                </a:cubicBezTo>
                <a:cubicBezTo>
                  <a:pt x="881118" y="1585764"/>
                  <a:pt x="894425" y="1586703"/>
                  <a:pt x="908725" y="1584826"/>
                </a:cubicBezTo>
                <a:cubicBezTo>
                  <a:pt x="921138" y="1583888"/>
                  <a:pt x="933550" y="1580001"/>
                  <a:pt x="936331" y="1564720"/>
                </a:cubicBezTo>
                <a:cubicBezTo>
                  <a:pt x="939211" y="1548635"/>
                  <a:pt x="927791" y="1538984"/>
                  <a:pt x="914484" y="1533355"/>
                </a:cubicBezTo>
                <a:cubicBezTo>
                  <a:pt x="906838" y="1530406"/>
                  <a:pt x="897305" y="1528529"/>
                  <a:pt x="889658" y="1527591"/>
                </a:cubicBezTo>
                <a:cubicBezTo>
                  <a:pt x="697109" y="1506681"/>
                  <a:pt x="505454" y="1508557"/>
                  <a:pt x="313898" y="1533355"/>
                </a:cubicBezTo>
                <a:cubicBezTo>
                  <a:pt x="215687" y="1546625"/>
                  <a:pt x="128896" y="1588579"/>
                  <a:pt x="50744" y="1650640"/>
                </a:cubicBezTo>
                <a:cubicBezTo>
                  <a:pt x="26911" y="1668735"/>
                  <a:pt x="1192" y="1682943"/>
                  <a:pt x="199" y="1634421"/>
                </a:cubicBezTo>
                <a:cubicBezTo>
                  <a:pt x="-1688" y="1495153"/>
                  <a:pt x="8838" y="1358835"/>
                  <a:pt x="75570" y="1230156"/>
                </a:cubicBezTo>
                <a:cubicBezTo>
                  <a:pt x="125122" y="1134854"/>
                  <a:pt x="203274" y="1098663"/>
                  <a:pt x="301485" y="1088074"/>
                </a:cubicBezTo>
                <a:cubicBezTo>
                  <a:pt x="433062" y="1073866"/>
                  <a:pt x="560766" y="1101478"/>
                  <a:pt x="687576" y="1128152"/>
                </a:cubicBezTo>
                <a:cubicBezTo>
                  <a:pt x="794327" y="1150135"/>
                  <a:pt x="901078" y="1175870"/>
                  <a:pt x="1005049" y="1208308"/>
                </a:cubicBezTo>
                <a:cubicBezTo>
                  <a:pt x="1013589" y="1211123"/>
                  <a:pt x="1022129" y="1212999"/>
                  <a:pt x="1029775" y="1213938"/>
                </a:cubicBezTo>
                <a:cubicBezTo>
                  <a:pt x="1045068" y="1215814"/>
                  <a:pt x="1064134" y="1221578"/>
                  <a:pt x="1069795" y="1201606"/>
                </a:cubicBezTo>
                <a:cubicBezTo>
                  <a:pt x="1074561" y="1183511"/>
                  <a:pt x="1058375" y="1173860"/>
                  <a:pt x="1045068" y="1166353"/>
                </a:cubicBezTo>
                <a:cubicBezTo>
                  <a:pt x="1009815" y="1147186"/>
                  <a:pt x="972577" y="1132977"/>
                  <a:pt x="934444" y="1121450"/>
                </a:cubicBezTo>
                <a:cubicBezTo>
                  <a:pt x="830573" y="1091961"/>
                  <a:pt x="723822" y="1079496"/>
                  <a:pt x="617965" y="1062338"/>
                </a:cubicBezTo>
                <a:cubicBezTo>
                  <a:pt x="463548" y="1036603"/>
                  <a:pt x="311018" y="1044243"/>
                  <a:pt x="156602" y="1062338"/>
                </a:cubicBezTo>
                <a:cubicBezTo>
                  <a:pt x="143196" y="1064349"/>
                  <a:pt x="127009" y="1069979"/>
                  <a:pt x="116483" y="1058585"/>
                </a:cubicBezTo>
                <a:cubicBezTo>
                  <a:pt x="106056" y="1047192"/>
                  <a:pt x="117476" y="1035665"/>
                  <a:pt x="123236" y="1026148"/>
                </a:cubicBezTo>
                <a:cubicBezTo>
                  <a:pt x="202281" y="892644"/>
                  <a:pt x="290065" y="766915"/>
                  <a:pt x="393936" y="651506"/>
                </a:cubicBezTo>
                <a:cubicBezTo>
                  <a:pt x="476855" y="559019"/>
                  <a:pt x="578839" y="544676"/>
                  <a:pt x="693237" y="575237"/>
                </a:cubicBezTo>
                <a:cubicBezTo>
                  <a:pt x="846759" y="617192"/>
                  <a:pt x="989756" y="680995"/>
                  <a:pt x="1126993" y="761151"/>
                </a:cubicBezTo>
                <a:cubicBezTo>
                  <a:pt x="1192831" y="799218"/>
                  <a:pt x="1257676" y="840234"/>
                  <a:pt x="1328182" y="868919"/>
                </a:cubicBezTo>
                <a:cubicBezTo>
                  <a:pt x="1346255" y="876425"/>
                  <a:pt x="1371081" y="889829"/>
                  <a:pt x="1386373" y="869857"/>
                </a:cubicBezTo>
                <a:cubicBezTo>
                  <a:pt x="1404447" y="845998"/>
                  <a:pt x="1381607" y="826964"/>
                  <a:pt x="1366314" y="811684"/>
                </a:cubicBezTo>
                <a:cubicBezTo>
                  <a:pt x="1204251" y="651506"/>
                  <a:pt x="1016469" y="539985"/>
                  <a:pt x="790554" y="498030"/>
                </a:cubicBezTo>
                <a:cubicBezTo>
                  <a:pt x="730475" y="486637"/>
                  <a:pt x="670397" y="478997"/>
                  <a:pt x="611311" y="468408"/>
                </a:cubicBezTo>
                <a:cubicBezTo>
                  <a:pt x="595125" y="465593"/>
                  <a:pt x="571292" y="470418"/>
                  <a:pt x="567419" y="449374"/>
                </a:cubicBezTo>
                <a:cubicBezTo>
                  <a:pt x="563646" y="433155"/>
                  <a:pt x="584599" y="425515"/>
                  <a:pt x="596019" y="415060"/>
                </a:cubicBezTo>
                <a:cubicBezTo>
                  <a:pt x="752421" y="277803"/>
                  <a:pt x="925904" y="167220"/>
                  <a:pt x="1119446" y="90013"/>
                </a:cubicBezTo>
                <a:cubicBezTo>
                  <a:pt x="1249559" y="37838"/>
                  <a:pt x="1381793" y="2778"/>
                  <a:pt x="1519041" y="1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Shape">
            <a:extLst>
              <a:ext uri="{FF2B5EF4-FFF2-40B4-BE49-F238E27FC236}">
                <a16:creationId xmlns="" xmlns:a16="http://schemas.microsoft.com/office/drawing/2014/main" id="{07B9FD3F-6C20-D44A-8A21-187DC024DD13}"/>
              </a:ext>
            </a:extLst>
          </p:cNvPr>
          <p:cNvSpPr/>
          <p:nvPr/>
        </p:nvSpPr>
        <p:spPr>
          <a:xfrm>
            <a:off x="1538208" y="0"/>
            <a:ext cx="5290285" cy="2631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54" extrusionOk="0">
                <a:moveTo>
                  <a:pt x="5755" y="0"/>
                </a:moveTo>
                <a:lnTo>
                  <a:pt x="7142" y="0"/>
                </a:lnTo>
                <a:cubicBezTo>
                  <a:pt x="7395" y="78"/>
                  <a:pt x="7647" y="164"/>
                  <a:pt x="7896" y="250"/>
                </a:cubicBezTo>
                <a:cubicBezTo>
                  <a:pt x="8028" y="297"/>
                  <a:pt x="8059" y="406"/>
                  <a:pt x="7993" y="648"/>
                </a:cubicBezTo>
                <a:cubicBezTo>
                  <a:pt x="7449" y="2624"/>
                  <a:pt x="6295" y="4623"/>
                  <a:pt x="4939" y="3639"/>
                </a:cubicBezTo>
                <a:cubicBezTo>
                  <a:pt x="4889" y="3600"/>
                  <a:pt x="4831" y="3514"/>
                  <a:pt x="4784" y="3631"/>
                </a:cubicBezTo>
                <a:cubicBezTo>
                  <a:pt x="4730" y="3764"/>
                  <a:pt x="4784" y="3881"/>
                  <a:pt x="4827" y="3975"/>
                </a:cubicBezTo>
                <a:cubicBezTo>
                  <a:pt x="5087" y="4576"/>
                  <a:pt x="5359" y="5170"/>
                  <a:pt x="5662" y="5693"/>
                </a:cubicBezTo>
                <a:cubicBezTo>
                  <a:pt x="5880" y="6068"/>
                  <a:pt x="6047" y="5982"/>
                  <a:pt x="6190" y="5466"/>
                </a:cubicBezTo>
                <a:cubicBezTo>
                  <a:pt x="6369" y="4826"/>
                  <a:pt x="6575" y="4217"/>
                  <a:pt x="6855" y="3725"/>
                </a:cubicBezTo>
                <a:cubicBezTo>
                  <a:pt x="7181" y="3155"/>
                  <a:pt x="7566" y="2858"/>
                  <a:pt x="7993" y="2835"/>
                </a:cubicBezTo>
                <a:cubicBezTo>
                  <a:pt x="8242" y="2819"/>
                  <a:pt x="8471" y="2725"/>
                  <a:pt x="8700" y="2530"/>
                </a:cubicBezTo>
                <a:cubicBezTo>
                  <a:pt x="8855" y="2390"/>
                  <a:pt x="9057" y="2257"/>
                  <a:pt x="9182" y="2515"/>
                </a:cubicBezTo>
                <a:cubicBezTo>
                  <a:pt x="9306" y="2780"/>
                  <a:pt x="9221" y="3163"/>
                  <a:pt x="9143" y="3483"/>
                </a:cubicBezTo>
                <a:cubicBezTo>
                  <a:pt x="8918" y="4420"/>
                  <a:pt x="8642" y="5279"/>
                  <a:pt x="8249" y="5974"/>
                </a:cubicBezTo>
                <a:cubicBezTo>
                  <a:pt x="7737" y="6880"/>
                  <a:pt x="7150" y="7114"/>
                  <a:pt x="6497" y="6755"/>
                </a:cubicBezTo>
                <a:cubicBezTo>
                  <a:pt x="6404" y="6700"/>
                  <a:pt x="6311" y="6653"/>
                  <a:pt x="6214" y="6607"/>
                </a:cubicBezTo>
                <a:cubicBezTo>
                  <a:pt x="6175" y="6591"/>
                  <a:pt x="6136" y="6599"/>
                  <a:pt x="6058" y="6599"/>
                </a:cubicBezTo>
                <a:cubicBezTo>
                  <a:pt x="6128" y="6872"/>
                  <a:pt x="6221" y="7044"/>
                  <a:pt x="6322" y="7192"/>
                </a:cubicBezTo>
                <a:cubicBezTo>
                  <a:pt x="6917" y="8082"/>
                  <a:pt x="7507" y="8973"/>
                  <a:pt x="8102" y="9863"/>
                </a:cubicBezTo>
                <a:cubicBezTo>
                  <a:pt x="8242" y="10066"/>
                  <a:pt x="8420" y="10331"/>
                  <a:pt x="8560" y="10128"/>
                </a:cubicBezTo>
                <a:cubicBezTo>
                  <a:pt x="8688" y="9949"/>
                  <a:pt x="8634" y="9519"/>
                  <a:pt x="8587" y="9207"/>
                </a:cubicBezTo>
                <a:cubicBezTo>
                  <a:pt x="8393" y="7997"/>
                  <a:pt x="8599" y="6997"/>
                  <a:pt x="9019" y="6177"/>
                </a:cubicBezTo>
                <a:cubicBezTo>
                  <a:pt x="9415" y="5404"/>
                  <a:pt x="9846" y="4709"/>
                  <a:pt x="10266" y="3983"/>
                </a:cubicBezTo>
                <a:cubicBezTo>
                  <a:pt x="10301" y="3920"/>
                  <a:pt x="10343" y="3834"/>
                  <a:pt x="10394" y="3889"/>
                </a:cubicBezTo>
                <a:cubicBezTo>
                  <a:pt x="10444" y="3944"/>
                  <a:pt x="10437" y="4061"/>
                  <a:pt x="10433" y="4154"/>
                </a:cubicBezTo>
                <a:cubicBezTo>
                  <a:pt x="10398" y="5341"/>
                  <a:pt x="10402" y="6544"/>
                  <a:pt x="10316" y="7723"/>
                </a:cubicBezTo>
                <a:cubicBezTo>
                  <a:pt x="10231" y="8902"/>
                  <a:pt x="9858" y="9722"/>
                  <a:pt x="9294" y="10152"/>
                </a:cubicBezTo>
                <a:cubicBezTo>
                  <a:pt x="9205" y="10222"/>
                  <a:pt x="9112" y="10285"/>
                  <a:pt x="9022" y="10363"/>
                </a:cubicBezTo>
                <a:cubicBezTo>
                  <a:pt x="8956" y="10417"/>
                  <a:pt x="8855" y="10417"/>
                  <a:pt x="8840" y="10566"/>
                </a:cubicBezTo>
                <a:cubicBezTo>
                  <a:pt x="8820" y="10753"/>
                  <a:pt x="8921" y="10839"/>
                  <a:pt x="8987" y="10909"/>
                </a:cubicBezTo>
                <a:cubicBezTo>
                  <a:pt x="9388" y="11354"/>
                  <a:pt x="9807" y="11714"/>
                  <a:pt x="10250" y="11925"/>
                </a:cubicBezTo>
                <a:cubicBezTo>
                  <a:pt x="10545" y="12065"/>
                  <a:pt x="10670" y="11792"/>
                  <a:pt x="10627" y="11190"/>
                </a:cubicBezTo>
                <a:cubicBezTo>
                  <a:pt x="10452" y="8574"/>
                  <a:pt x="10817" y="7216"/>
                  <a:pt x="12138" y="5693"/>
                </a:cubicBezTo>
                <a:cubicBezTo>
                  <a:pt x="12309" y="5498"/>
                  <a:pt x="12367" y="5615"/>
                  <a:pt x="12383" y="5974"/>
                </a:cubicBezTo>
                <a:cubicBezTo>
                  <a:pt x="12445" y="7403"/>
                  <a:pt x="12321" y="8746"/>
                  <a:pt x="11893" y="9933"/>
                </a:cubicBezTo>
                <a:cubicBezTo>
                  <a:pt x="11617" y="10698"/>
                  <a:pt x="11330" y="11456"/>
                  <a:pt x="11043" y="12206"/>
                </a:cubicBezTo>
                <a:cubicBezTo>
                  <a:pt x="10930" y="12495"/>
                  <a:pt x="10957" y="12612"/>
                  <a:pt x="11128" y="12674"/>
                </a:cubicBezTo>
                <a:cubicBezTo>
                  <a:pt x="11454" y="12791"/>
                  <a:pt x="11781" y="12948"/>
                  <a:pt x="12107" y="13065"/>
                </a:cubicBezTo>
                <a:cubicBezTo>
                  <a:pt x="12363" y="13151"/>
                  <a:pt x="12562" y="12776"/>
                  <a:pt x="12484" y="12292"/>
                </a:cubicBezTo>
                <a:cubicBezTo>
                  <a:pt x="12208" y="10542"/>
                  <a:pt x="12663" y="9301"/>
                  <a:pt x="13183" y="8106"/>
                </a:cubicBezTo>
                <a:cubicBezTo>
                  <a:pt x="13420" y="7567"/>
                  <a:pt x="13680" y="7075"/>
                  <a:pt x="13933" y="6567"/>
                </a:cubicBezTo>
                <a:cubicBezTo>
                  <a:pt x="13995" y="6450"/>
                  <a:pt x="14096" y="6177"/>
                  <a:pt x="14127" y="6583"/>
                </a:cubicBezTo>
                <a:cubicBezTo>
                  <a:pt x="14286" y="8528"/>
                  <a:pt x="14263" y="10410"/>
                  <a:pt x="13564" y="11995"/>
                </a:cubicBezTo>
                <a:cubicBezTo>
                  <a:pt x="13389" y="12385"/>
                  <a:pt x="13195" y="12729"/>
                  <a:pt x="12973" y="13018"/>
                </a:cubicBezTo>
                <a:cubicBezTo>
                  <a:pt x="12923" y="13080"/>
                  <a:pt x="12833" y="13119"/>
                  <a:pt x="12857" y="13283"/>
                </a:cubicBezTo>
                <a:cubicBezTo>
                  <a:pt x="12876" y="13455"/>
                  <a:pt x="12962" y="13471"/>
                  <a:pt x="13036" y="13486"/>
                </a:cubicBezTo>
                <a:cubicBezTo>
                  <a:pt x="13463" y="13580"/>
                  <a:pt x="13894" y="13666"/>
                  <a:pt x="14321" y="13775"/>
                </a:cubicBezTo>
                <a:cubicBezTo>
                  <a:pt x="14504" y="13822"/>
                  <a:pt x="14504" y="13666"/>
                  <a:pt x="14481" y="13393"/>
                </a:cubicBezTo>
                <a:cubicBezTo>
                  <a:pt x="14380" y="12338"/>
                  <a:pt x="14415" y="11308"/>
                  <a:pt x="14609" y="10308"/>
                </a:cubicBezTo>
                <a:cubicBezTo>
                  <a:pt x="14854" y="9051"/>
                  <a:pt x="15308" y="8121"/>
                  <a:pt x="15813" y="7278"/>
                </a:cubicBezTo>
                <a:cubicBezTo>
                  <a:pt x="15922" y="7098"/>
                  <a:pt x="15984" y="7177"/>
                  <a:pt x="16019" y="7434"/>
                </a:cubicBezTo>
                <a:cubicBezTo>
                  <a:pt x="16334" y="9652"/>
                  <a:pt x="16194" y="11675"/>
                  <a:pt x="15390" y="13416"/>
                </a:cubicBezTo>
                <a:cubicBezTo>
                  <a:pt x="15339" y="13518"/>
                  <a:pt x="15246" y="13611"/>
                  <a:pt x="15269" y="13760"/>
                </a:cubicBezTo>
                <a:cubicBezTo>
                  <a:pt x="15297" y="13931"/>
                  <a:pt x="15397" y="13853"/>
                  <a:pt x="15464" y="13853"/>
                </a:cubicBezTo>
                <a:cubicBezTo>
                  <a:pt x="15650" y="13861"/>
                  <a:pt x="15836" y="13853"/>
                  <a:pt x="16023" y="13853"/>
                </a:cubicBezTo>
                <a:cubicBezTo>
                  <a:pt x="16171" y="13853"/>
                  <a:pt x="16233" y="13705"/>
                  <a:pt x="16217" y="13424"/>
                </a:cubicBezTo>
                <a:cubicBezTo>
                  <a:pt x="16105" y="11597"/>
                  <a:pt x="16540" y="10316"/>
                  <a:pt x="17239" y="9308"/>
                </a:cubicBezTo>
                <a:cubicBezTo>
                  <a:pt x="17534" y="8887"/>
                  <a:pt x="17814" y="8403"/>
                  <a:pt x="18167" y="8145"/>
                </a:cubicBezTo>
                <a:cubicBezTo>
                  <a:pt x="18354" y="8004"/>
                  <a:pt x="18416" y="8129"/>
                  <a:pt x="18432" y="8496"/>
                </a:cubicBezTo>
                <a:cubicBezTo>
                  <a:pt x="18443" y="8793"/>
                  <a:pt x="18420" y="9082"/>
                  <a:pt x="18385" y="9371"/>
                </a:cubicBezTo>
                <a:cubicBezTo>
                  <a:pt x="18214" y="10902"/>
                  <a:pt x="17876" y="12260"/>
                  <a:pt x="17359" y="13439"/>
                </a:cubicBezTo>
                <a:cubicBezTo>
                  <a:pt x="17313" y="13549"/>
                  <a:pt x="17208" y="13674"/>
                  <a:pt x="17278" y="13846"/>
                </a:cubicBezTo>
                <a:cubicBezTo>
                  <a:pt x="17324" y="13963"/>
                  <a:pt x="17429" y="13955"/>
                  <a:pt x="17511" y="13924"/>
                </a:cubicBezTo>
                <a:cubicBezTo>
                  <a:pt x="17670" y="13861"/>
                  <a:pt x="17802" y="13697"/>
                  <a:pt x="17892" y="13432"/>
                </a:cubicBezTo>
                <a:cubicBezTo>
                  <a:pt x="18412" y="11901"/>
                  <a:pt x="19166" y="11198"/>
                  <a:pt x="20055" y="10995"/>
                </a:cubicBezTo>
                <a:cubicBezTo>
                  <a:pt x="20498" y="10894"/>
                  <a:pt x="20945" y="10855"/>
                  <a:pt x="21392" y="10784"/>
                </a:cubicBezTo>
                <a:cubicBezTo>
                  <a:pt x="21563" y="10753"/>
                  <a:pt x="21590" y="10862"/>
                  <a:pt x="21528" y="11175"/>
                </a:cubicBezTo>
                <a:cubicBezTo>
                  <a:pt x="21244" y="12534"/>
                  <a:pt x="20836" y="13674"/>
                  <a:pt x="20199" y="14470"/>
                </a:cubicBezTo>
                <a:cubicBezTo>
                  <a:pt x="19706" y="15087"/>
                  <a:pt x="19185" y="15228"/>
                  <a:pt x="18630" y="14947"/>
                </a:cubicBezTo>
                <a:cubicBezTo>
                  <a:pt x="18334" y="14798"/>
                  <a:pt x="18039" y="14619"/>
                  <a:pt x="17744" y="14455"/>
                </a:cubicBezTo>
                <a:cubicBezTo>
                  <a:pt x="18369" y="15134"/>
                  <a:pt x="18859" y="16079"/>
                  <a:pt x="19209" y="17321"/>
                </a:cubicBezTo>
                <a:cubicBezTo>
                  <a:pt x="19352" y="17828"/>
                  <a:pt x="19333" y="17914"/>
                  <a:pt x="19053" y="18023"/>
                </a:cubicBezTo>
                <a:cubicBezTo>
                  <a:pt x="18004" y="18445"/>
                  <a:pt x="16878" y="17321"/>
                  <a:pt x="16408" y="15384"/>
                </a:cubicBezTo>
                <a:cubicBezTo>
                  <a:pt x="16229" y="14642"/>
                  <a:pt x="16120" y="14517"/>
                  <a:pt x="15697" y="14564"/>
                </a:cubicBezTo>
                <a:cubicBezTo>
                  <a:pt x="15506" y="14587"/>
                  <a:pt x="15312" y="14572"/>
                  <a:pt x="15094" y="14705"/>
                </a:cubicBezTo>
                <a:cubicBezTo>
                  <a:pt x="15460" y="15392"/>
                  <a:pt x="15778" y="16079"/>
                  <a:pt x="16058" y="16844"/>
                </a:cubicBezTo>
                <a:cubicBezTo>
                  <a:pt x="16450" y="17906"/>
                  <a:pt x="16730" y="19078"/>
                  <a:pt x="16897" y="20358"/>
                </a:cubicBezTo>
                <a:cubicBezTo>
                  <a:pt x="16959" y="20835"/>
                  <a:pt x="16932" y="20889"/>
                  <a:pt x="16699" y="20803"/>
                </a:cubicBezTo>
                <a:cubicBezTo>
                  <a:pt x="15922" y="20522"/>
                  <a:pt x="15277" y="19812"/>
                  <a:pt x="14823" y="18476"/>
                </a:cubicBezTo>
                <a:cubicBezTo>
                  <a:pt x="14562" y="17711"/>
                  <a:pt x="14504" y="16883"/>
                  <a:pt x="14628" y="15993"/>
                </a:cubicBezTo>
                <a:cubicBezTo>
                  <a:pt x="14655" y="15790"/>
                  <a:pt x="14690" y="15587"/>
                  <a:pt x="14706" y="15376"/>
                </a:cubicBezTo>
                <a:cubicBezTo>
                  <a:pt x="14741" y="14947"/>
                  <a:pt x="14655" y="14603"/>
                  <a:pt x="14446" y="14494"/>
                </a:cubicBezTo>
                <a:cubicBezTo>
                  <a:pt x="13917" y="14236"/>
                  <a:pt x="13377" y="14197"/>
                  <a:pt x="12830" y="14103"/>
                </a:cubicBezTo>
                <a:cubicBezTo>
                  <a:pt x="12833" y="14384"/>
                  <a:pt x="12923" y="14470"/>
                  <a:pt x="12993" y="14564"/>
                </a:cubicBezTo>
                <a:cubicBezTo>
                  <a:pt x="13502" y="15243"/>
                  <a:pt x="13758" y="16227"/>
                  <a:pt x="13867" y="17399"/>
                </a:cubicBezTo>
                <a:cubicBezTo>
                  <a:pt x="13983" y="18672"/>
                  <a:pt x="13991" y="19968"/>
                  <a:pt x="14038" y="21256"/>
                </a:cubicBezTo>
                <a:cubicBezTo>
                  <a:pt x="14049" y="21600"/>
                  <a:pt x="13972" y="21592"/>
                  <a:pt x="13847" y="21498"/>
                </a:cubicBezTo>
                <a:cubicBezTo>
                  <a:pt x="12577" y="20530"/>
                  <a:pt x="11994" y="18094"/>
                  <a:pt x="12418" y="15509"/>
                </a:cubicBezTo>
                <a:cubicBezTo>
                  <a:pt x="12596" y="14423"/>
                  <a:pt x="12484" y="14010"/>
                  <a:pt x="11936" y="13728"/>
                </a:cubicBezTo>
                <a:cubicBezTo>
                  <a:pt x="11668" y="13596"/>
                  <a:pt x="11404" y="13463"/>
                  <a:pt x="11132" y="13322"/>
                </a:cubicBezTo>
                <a:cubicBezTo>
                  <a:pt x="11077" y="13541"/>
                  <a:pt x="11144" y="13697"/>
                  <a:pt x="11175" y="13846"/>
                </a:cubicBezTo>
                <a:cubicBezTo>
                  <a:pt x="11276" y="14361"/>
                  <a:pt x="11384" y="14876"/>
                  <a:pt x="11493" y="15384"/>
                </a:cubicBezTo>
                <a:cubicBezTo>
                  <a:pt x="11726" y="16493"/>
                  <a:pt x="11761" y="17633"/>
                  <a:pt x="11617" y="18797"/>
                </a:cubicBezTo>
                <a:cubicBezTo>
                  <a:pt x="11540" y="19429"/>
                  <a:pt x="11462" y="20069"/>
                  <a:pt x="11384" y="20702"/>
                </a:cubicBezTo>
                <a:cubicBezTo>
                  <a:pt x="11373" y="20811"/>
                  <a:pt x="11381" y="20960"/>
                  <a:pt x="11318" y="20999"/>
                </a:cubicBezTo>
                <a:cubicBezTo>
                  <a:pt x="11248" y="21046"/>
                  <a:pt x="11225" y="20889"/>
                  <a:pt x="11194" y="20811"/>
                </a:cubicBezTo>
                <a:cubicBezTo>
                  <a:pt x="10891" y="20062"/>
                  <a:pt x="10584" y="19328"/>
                  <a:pt x="10324" y="18515"/>
                </a:cubicBezTo>
                <a:cubicBezTo>
                  <a:pt x="9900" y="17188"/>
                  <a:pt x="9974" y="15845"/>
                  <a:pt x="10316" y="14509"/>
                </a:cubicBezTo>
                <a:cubicBezTo>
                  <a:pt x="10386" y="14236"/>
                  <a:pt x="10468" y="13970"/>
                  <a:pt x="10534" y="13689"/>
                </a:cubicBezTo>
                <a:cubicBezTo>
                  <a:pt x="10623" y="13307"/>
                  <a:pt x="10592" y="12994"/>
                  <a:pt x="10382" y="12799"/>
                </a:cubicBezTo>
                <a:cubicBezTo>
                  <a:pt x="9955" y="12393"/>
                  <a:pt x="9531" y="11979"/>
                  <a:pt x="9073" y="11534"/>
                </a:cubicBezTo>
                <a:cubicBezTo>
                  <a:pt x="9073" y="11924"/>
                  <a:pt x="9127" y="12213"/>
                  <a:pt x="9201" y="12463"/>
                </a:cubicBezTo>
                <a:cubicBezTo>
                  <a:pt x="9617" y="13916"/>
                  <a:pt x="9597" y="15337"/>
                  <a:pt x="9189" y="16782"/>
                </a:cubicBezTo>
                <a:cubicBezTo>
                  <a:pt x="9030" y="17344"/>
                  <a:pt x="8937" y="17984"/>
                  <a:pt x="8813" y="18586"/>
                </a:cubicBezTo>
                <a:cubicBezTo>
                  <a:pt x="8731" y="18984"/>
                  <a:pt x="8673" y="19007"/>
                  <a:pt x="8525" y="18687"/>
                </a:cubicBezTo>
                <a:cubicBezTo>
                  <a:pt x="7865" y="17289"/>
                  <a:pt x="7752" y="15134"/>
                  <a:pt x="8253" y="13463"/>
                </a:cubicBezTo>
                <a:cubicBezTo>
                  <a:pt x="8370" y="13072"/>
                  <a:pt x="8502" y="12698"/>
                  <a:pt x="8626" y="12307"/>
                </a:cubicBezTo>
                <a:cubicBezTo>
                  <a:pt x="8750" y="11917"/>
                  <a:pt x="8750" y="11550"/>
                  <a:pt x="8579" y="11198"/>
                </a:cubicBezTo>
                <a:cubicBezTo>
                  <a:pt x="8319" y="10667"/>
                  <a:pt x="8016" y="10269"/>
                  <a:pt x="7705" y="9871"/>
                </a:cubicBezTo>
                <a:cubicBezTo>
                  <a:pt x="7569" y="9699"/>
                  <a:pt x="7437" y="9496"/>
                  <a:pt x="7305" y="9316"/>
                </a:cubicBezTo>
                <a:cubicBezTo>
                  <a:pt x="7251" y="9246"/>
                  <a:pt x="7196" y="9144"/>
                  <a:pt x="7130" y="9238"/>
                </a:cubicBezTo>
                <a:cubicBezTo>
                  <a:pt x="7053" y="9347"/>
                  <a:pt x="7084" y="9496"/>
                  <a:pt x="7103" y="9636"/>
                </a:cubicBezTo>
                <a:cubicBezTo>
                  <a:pt x="7165" y="10011"/>
                  <a:pt x="7243" y="10370"/>
                  <a:pt x="7356" y="10691"/>
                </a:cubicBezTo>
                <a:cubicBezTo>
                  <a:pt x="7690" y="11636"/>
                  <a:pt x="7713" y="12619"/>
                  <a:pt x="7465" y="13658"/>
                </a:cubicBezTo>
                <a:cubicBezTo>
                  <a:pt x="7262" y="14494"/>
                  <a:pt x="7072" y="15345"/>
                  <a:pt x="6874" y="16188"/>
                </a:cubicBezTo>
                <a:cubicBezTo>
                  <a:pt x="6765" y="16641"/>
                  <a:pt x="6726" y="16641"/>
                  <a:pt x="6540" y="16313"/>
                </a:cubicBezTo>
                <a:cubicBezTo>
                  <a:pt x="5813" y="15040"/>
                  <a:pt x="5642" y="12807"/>
                  <a:pt x="6334" y="11222"/>
                </a:cubicBezTo>
                <a:cubicBezTo>
                  <a:pt x="6458" y="10941"/>
                  <a:pt x="6567" y="10636"/>
                  <a:pt x="6676" y="10324"/>
                </a:cubicBezTo>
                <a:cubicBezTo>
                  <a:pt x="6901" y="9675"/>
                  <a:pt x="6893" y="9105"/>
                  <a:pt x="6625" y="8551"/>
                </a:cubicBezTo>
                <a:cubicBezTo>
                  <a:pt x="6318" y="7918"/>
                  <a:pt x="5988" y="7341"/>
                  <a:pt x="5666" y="6739"/>
                </a:cubicBezTo>
                <a:cubicBezTo>
                  <a:pt x="5623" y="6661"/>
                  <a:pt x="5576" y="6575"/>
                  <a:pt x="5514" y="6630"/>
                </a:cubicBezTo>
                <a:cubicBezTo>
                  <a:pt x="5440" y="6692"/>
                  <a:pt x="5479" y="6825"/>
                  <a:pt x="5483" y="6934"/>
                </a:cubicBezTo>
                <a:cubicBezTo>
                  <a:pt x="5491" y="7497"/>
                  <a:pt x="5573" y="8020"/>
                  <a:pt x="5697" y="8528"/>
                </a:cubicBezTo>
                <a:cubicBezTo>
                  <a:pt x="6085" y="10105"/>
                  <a:pt x="5946" y="11784"/>
                  <a:pt x="5336" y="13041"/>
                </a:cubicBezTo>
                <a:cubicBezTo>
                  <a:pt x="5106" y="13518"/>
                  <a:pt x="4951" y="14088"/>
                  <a:pt x="4803" y="14673"/>
                </a:cubicBezTo>
                <a:cubicBezTo>
                  <a:pt x="4687" y="15134"/>
                  <a:pt x="4656" y="15134"/>
                  <a:pt x="4504" y="14705"/>
                </a:cubicBezTo>
                <a:cubicBezTo>
                  <a:pt x="3840" y="12823"/>
                  <a:pt x="3840" y="11105"/>
                  <a:pt x="4516" y="9238"/>
                </a:cubicBezTo>
                <a:cubicBezTo>
                  <a:pt x="4679" y="8785"/>
                  <a:pt x="4854" y="8356"/>
                  <a:pt x="5017" y="7911"/>
                </a:cubicBezTo>
                <a:cubicBezTo>
                  <a:pt x="5355" y="6981"/>
                  <a:pt x="5328" y="6115"/>
                  <a:pt x="4939" y="5255"/>
                </a:cubicBezTo>
                <a:cubicBezTo>
                  <a:pt x="4799" y="4943"/>
                  <a:pt x="4648" y="4654"/>
                  <a:pt x="4438" y="4428"/>
                </a:cubicBezTo>
                <a:cubicBezTo>
                  <a:pt x="4415" y="5029"/>
                  <a:pt x="4407" y="5599"/>
                  <a:pt x="4372" y="6154"/>
                </a:cubicBezTo>
                <a:cubicBezTo>
                  <a:pt x="4244" y="8246"/>
                  <a:pt x="3766" y="9847"/>
                  <a:pt x="2756" y="10691"/>
                </a:cubicBezTo>
                <a:cubicBezTo>
                  <a:pt x="2546" y="10870"/>
                  <a:pt x="2476" y="10761"/>
                  <a:pt x="2430" y="10331"/>
                </a:cubicBezTo>
                <a:cubicBezTo>
                  <a:pt x="2165" y="7989"/>
                  <a:pt x="2733" y="5466"/>
                  <a:pt x="3813" y="4248"/>
                </a:cubicBezTo>
                <a:cubicBezTo>
                  <a:pt x="4205" y="3803"/>
                  <a:pt x="4232" y="3608"/>
                  <a:pt x="3984" y="2882"/>
                </a:cubicBezTo>
                <a:cubicBezTo>
                  <a:pt x="3743" y="2179"/>
                  <a:pt x="3490" y="1499"/>
                  <a:pt x="3242" y="812"/>
                </a:cubicBezTo>
                <a:cubicBezTo>
                  <a:pt x="3211" y="726"/>
                  <a:pt x="3176" y="593"/>
                  <a:pt x="3110" y="640"/>
                </a:cubicBezTo>
                <a:cubicBezTo>
                  <a:pt x="3086" y="656"/>
                  <a:pt x="3067" y="773"/>
                  <a:pt x="3063" y="851"/>
                </a:cubicBezTo>
                <a:cubicBezTo>
                  <a:pt x="2977" y="2842"/>
                  <a:pt x="2410" y="4248"/>
                  <a:pt x="1688" y="5482"/>
                </a:cubicBezTo>
                <a:cubicBezTo>
                  <a:pt x="1521" y="5771"/>
                  <a:pt x="1346" y="6036"/>
                  <a:pt x="1179" y="6318"/>
                </a:cubicBezTo>
                <a:cubicBezTo>
                  <a:pt x="1066" y="6505"/>
                  <a:pt x="996" y="6482"/>
                  <a:pt x="961" y="6177"/>
                </a:cubicBezTo>
                <a:cubicBezTo>
                  <a:pt x="685" y="3803"/>
                  <a:pt x="1117" y="1062"/>
                  <a:pt x="2426" y="250"/>
                </a:cubicBezTo>
                <a:cubicBezTo>
                  <a:pt x="2527" y="187"/>
                  <a:pt x="2604" y="109"/>
                  <a:pt x="2663" y="16"/>
                </a:cubicBezTo>
                <a:lnTo>
                  <a:pt x="3401" y="16"/>
                </a:lnTo>
                <a:cubicBezTo>
                  <a:pt x="3591" y="1093"/>
                  <a:pt x="3921" y="1968"/>
                  <a:pt x="4411" y="2569"/>
                </a:cubicBezTo>
                <a:cubicBezTo>
                  <a:pt x="4601" y="2803"/>
                  <a:pt x="4788" y="2663"/>
                  <a:pt x="4904" y="2249"/>
                </a:cubicBezTo>
                <a:cubicBezTo>
                  <a:pt x="4986" y="1952"/>
                  <a:pt x="5048" y="1624"/>
                  <a:pt x="5122" y="1320"/>
                </a:cubicBezTo>
                <a:cubicBezTo>
                  <a:pt x="5270" y="664"/>
                  <a:pt x="5483" y="226"/>
                  <a:pt x="5755" y="0"/>
                </a:cubicBezTo>
                <a:close/>
                <a:moveTo>
                  <a:pt x="180" y="789"/>
                </a:moveTo>
                <a:cubicBezTo>
                  <a:pt x="619" y="781"/>
                  <a:pt x="1012" y="554"/>
                  <a:pt x="1350" y="0"/>
                </a:cubicBezTo>
                <a:lnTo>
                  <a:pt x="25" y="0"/>
                </a:lnTo>
                <a:cubicBezTo>
                  <a:pt x="13" y="117"/>
                  <a:pt x="6" y="242"/>
                  <a:pt x="2" y="367"/>
                </a:cubicBezTo>
                <a:cubicBezTo>
                  <a:pt x="-10" y="664"/>
                  <a:pt x="29" y="789"/>
                  <a:pt x="180" y="78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="" xmlns:a16="http://schemas.microsoft.com/office/drawing/2014/main" id="{16A8CE89-1811-EE49-87EE-77601F0BC310}"/>
              </a:ext>
            </a:extLst>
          </p:cNvPr>
          <p:cNvSpPr/>
          <p:nvPr/>
        </p:nvSpPr>
        <p:spPr>
          <a:xfrm>
            <a:off x="4560236" y="5376731"/>
            <a:ext cx="2330475" cy="1486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507" extrusionOk="0">
                <a:moveTo>
                  <a:pt x="631" y="20735"/>
                </a:moveTo>
                <a:cubicBezTo>
                  <a:pt x="999" y="21024"/>
                  <a:pt x="1060" y="21397"/>
                  <a:pt x="1463" y="21507"/>
                </a:cubicBezTo>
                <a:lnTo>
                  <a:pt x="0" y="21507"/>
                </a:lnTo>
                <a:cubicBezTo>
                  <a:pt x="149" y="20969"/>
                  <a:pt x="359" y="20514"/>
                  <a:pt x="631" y="20735"/>
                </a:cubicBezTo>
                <a:close/>
                <a:moveTo>
                  <a:pt x="21346" y="3562"/>
                </a:moveTo>
                <a:cubicBezTo>
                  <a:pt x="21600" y="4583"/>
                  <a:pt x="21153" y="5493"/>
                  <a:pt x="20855" y="6335"/>
                </a:cubicBezTo>
                <a:cubicBezTo>
                  <a:pt x="20259" y="8004"/>
                  <a:pt x="20180" y="9852"/>
                  <a:pt x="20443" y="11700"/>
                </a:cubicBezTo>
                <a:cubicBezTo>
                  <a:pt x="20548" y="12417"/>
                  <a:pt x="20391" y="12610"/>
                  <a:pt x="20093" y="13135"/>
                </a:cubicBezTo>
                <a:cubicBezTo>
                  <a:pt x="19190" y="14735"/>
                  <a:pt x="19181" y="17135"/>
                  <a:pt x="18060" y="18528"/>
                </a:cubicBezTo>
                <a:cubicBezTo>
                  <a:pt x="17850" y="18790"/>
                  <a:pt x="17622" y="18859"/>
                  <a:pt x="17350" y="18748"/>
                </a:cubicBezTo>
                <a:cubicBezTo>
                  <a:pt x="16877" y="18555"/>
                  <a:pt x="16316" y="18417"/>
                  <a:pt x="15825" y="18197"/>
                </a:cubicBezTo>
                <a:cubicBezTo>
                  <a:pt x="15387" y="18004"/>
                  <a:pt x="15010" y="17438"/>
                  <a:pt x="14546" y="17341"/>
                </a:cubicBezTo>
                <a:cubicBezTo>
                  <a:pt x="13670" y="17162"/>
                  <a:pt x="13626" y="18473"/>
                  <a:pt x="14344" y="18941"/>
                </a:cubicBezTo>
                <a:cubicBezTo>
                  <a:pt x="15124" y="19452"/>
                  <a:pt x="16237" y="19259"/>
                  <a:pt x="17017" y="18859"/>
                </a:cubicBezTo>
                <a:cubicBezTo>
                  <a:pt x="17122" y="18804"/>
                  <a:pt x="17254" y="18707"/>
                  <a:pt x="17341" y="18914"/>
                </a:cubicBezTo>
                <a:cubicBezTo>
                  <a:pt x="17420" y="19107"/>
                  <a:pt x="17333" y="19259"/>
                  <a:pt x="17262" y="19410"/>
                </a:cubicBezTo>
                <a:cubicBezTo>
                  <a:pt x="16903" y="20141"/>
                  <a:pt x="16526" y="20831"/>
                  <a:pt x="16132" y="21507"/>
                </a:cubicBezTo>
                <a:lnTo>
                  <a:pt x="6046" y="21507"/>
                </a:lnTo>
                <a:cubicBezTo>
                  <a:pt x="6037" y="21438"/>
                  <a:pt x="6037" y="21383"/>
                  <a:pt x="6020" y="21314"/>
                </a:cubicBezTo>
                <a:cubicBezTo>
                  <a:pt x="5906" y="20597"/>
                  <a:pt x="5363" y="21176"/>
                  <a:pt x="5074" y="21507"/>
                </a:cubicBezTo>
                <a:lnTo>
                  <a:pt x="2427" y="21507"/>
                </a:lnTo>
                <a:cubicBezTo>
                  <a:pt x="2839" y="21438"/>
                  <a:pt x="3251" y="21286"/>
                  <a:pt x="3637" y="21038"/>
                </a:cubicBezTo>
                <a:cubicBezTo>
                  <a:pt x="3996" y="20817"/>
                  <a:pt x="4364" y="20569"/>
                  <a:pt x="4688" y="20238"/>
                </a:cubicBezTo>
                <a:cubicBezTo>
                  <a:pt x="4925" y="20004"/>
                  <a:pt x="5398" y="19452"/>
                  <a:pt x="5117" y="18955"/>
                </a:cubicBezTo>
                <a:cubicBezTo>
                  <a:pt x="4890" y="18555"/>
                  <a:pt x="4443" y="18610"/>
                  <a:pt x="4154" y="18335"/>
                </a:cubicBezTo>
                <a:cubicBezTo>
                  <a:pt x="3812" y="18004"/>
                  <a:pt x="3488" y="17604"/>
                  <a:pt x="3242" y="17093"/>
                </a:cubicBezTo>
                <a:cubicBezTo>
                  <a:pt x="2708" y="16031"/>
                  <a:pt x="2576" y="14707"/>
                  <a:pt x="2708" y="13397"/>
                </a:cubicBezTo>
                <a:cubicBezTo>
                  <a:pt x="2935" y="11107"/>
                  <a:pt x="3768" y="8776"/>
                  <a:pt x="4863" y="7245"/>
                </a:cubicBezTo>
                <a:cubicBezTo>
                  <a:pt x="5319" y="6610"/>
                  <a:pt x="5897" y="6210"/>
                  <a:pt x="6213" y="5355"/>
                </a:cubicBezTo>
                <a:cubicBezTo>
                  <a:pt x="6721" y="3990"/>
                  <a:pt x="6984" y="3548"/>
                  <a:pt x="7895" y="2804"/>
                </a:cubicBezTo>
                <a:cubicBezTo>
                  <a:pt x="8561" y="2266"/>
                  <a:pt x="9192" y="1673"/>
                  <a:pt x="9893" y="1231"/>
                </a:cubicBezTo>
                <a:cubicBezTo>
                  <a:pt x="10060" y="1121"/>
                  <a:pt x="10235" y="1107"/>
                  <a:pt x="10410" y="1052"/>
                </a:cubicBezTo>
                <a:cubicBezTo>
                  <a:pt x="10471" y="1038"/>
                  <a:pt x="10550" y="1010"/>
                  <a:pt x="10594" y="1121"/>
                </a:cubicBezTo>
                <a:cubicBezTo>
                  <a:pt x="10638" y="1259"/>
                  <a:pt x="10568" y="1341"/>
                  <a:pt x="10515" y="1424"/>
                </a:cubicBezTo>
                <a:cubicBezTo>
                  <a:pt x="10200" y="1962"/>
                  <a:pt x="9911" y="2528"/>
                  <a:pt x="9648" y="3135"/>
                </a:cubicBezTo>
                <a:cubicBezTo>
                  <a:pt x="9131" y="4293"/>
                  <a:pt x="8736" y="5645"/>
                  <a:pt x="8509" y="7024"/>
                </a:cubicBezTo>
                <a:cubicBezTo>
                  <a:pt x="8412" y="7645"/>
                  <a:pt x="8272" y="8486"/>
                  <a:pt x="8360" y="9121"/>
                </a:cubicBezTo>
                <a:cubicBezTo>
                  <a:pt x="8491" y="10073"/>
                  <a:pt x="9096" y="9866"/>
                  <a:pt x="9218" y="8997"/>
                </a:cubicBezTo>
                <a:cubicBezTo>
                  <a:pt x="9271" y="8597"/>
                  <a:pt x="9157" y="8086"/>
                  <a:pt x="9174" y="7659"/>
                </a:cubicBezTo>
                <a:cubicBezTo>
                  <a:pt x="9210" y="7079"/>
                  <a:pt x="9323" y="6528"/>
                  <a:pt x="9420" y="5976"/>
                </a:cubicBezTo>
                <a:cubicBezTo>
                  <a:pt x="9709" y="4362"/>
                  <a:pt x="10121" y="2817"/>
                  <a:pt x="10682" y="1369"/>
                </a:cubicBezTo>
                <a:cubicBezTo>
                  <a:pt x="10892" y="817"/>
                  <a:pt x="11172" y="528"/>
                  <a:pt x="11575" y="362"/>
                </a:cubicBezTo>
                <a:cubicBezTo>
                  <a:pt x="12487" y="4"/>
                  <a:pt x="13398" y="4"/>
                  <a:pt x="14318" y="114"/>
                </a:cubicBezTo>
                <a:cubicBezTo>
                  <a:pt x="14599" y="141"/>
                  <a:pt x="14861" y="141"/>
                  <a:pt x="15142" y="45"/>
                </a:cubicBezTo>
                <a:cubicBezTo>
                  <a:pt x="15510" y="-93"/>
                  <a:pt x="15895" y="128"/>
                  <a:pt x="16272" y="169"/>
                </a:cubicBezTo>
                <a:cubicBezTo>
                  <a:pt x="17026" y="266"/>
                  <a:pt x="17727" y="914"/>
                  <a:pt x="18384" y="1521"/>
                </a:cubicBezTo>
                <a:cubicBezTo>
                  <a:pt x="18927" y="2017"/>
                  <a:pt x="19436" y="2431"/>
                  <a:pt x="20058" y="2583"/>
                </a:cubicBezTo>
                <a:cubicBezTo>
                  <a:pt x="20128" y="2597"/>
                  <a:pt x="20198" y="2610"/>
                  <a:pt x="20277" y="2624"/>
                </a:cubicBezTo>
                <a:cubicBezTo>
                  <a:pt x="20706" y="2735"/>
                  <a:pt x="21162" y="2845"/>
                  <a:pt x="21346" y="3562"/>
                </a:cubicBezTo>
                <a:close/>
                <a:moveTo>
                  <a:pt x="5643" y="8624"/>
                </a:moveTo>
                <a:cubicBezTo>
                  <a:pt x="5705" y="8155"/>
                  <a:pt x="5766" y="7686"/>
                  <a:pt x="5836" y="7231"/>
                </a:cubicBezTo>
                <a:cubicBezTo>
                  <a:pt x="5380" y="8500"/>
                  <a:pt x="5100" y="9866"/>
                  <a:pt x="5039" y="11328"/>
                </a:cubicBezTo>
                <a:cubicBezTo>
                  <a:pt x="5030" y="11521"/>
                  <a:pt x="5047" y="11728"/>
                  <a:pt x="5109" y="11907"/>
                </a:cubicBezTo>
                <a:cubicBezTo>
                  <a:pt x="5231" y="12307"/>
                  <a:pt x="5442" y="12348"/>
                  <a:pt x="5617" y="11990"/>
                </a:cubicBezTo>
                <a:cubicBezTo>
                  <a:pt x="5792" y="11645"/>
                  <a:pt x="5836" y="11259"/>
                  <a:pt x="5740" y="10831"/>
                </a:cubicBezTo>
                <a:cubicBezTo>
                  <a:pt x="5573" y="10100"/>
                  <a:pt x="5547" y="9369"/>
                  <a:pt x="5643" y="8624"/>
                </a:cubicBezTo>
                <a:close/>
                <a:moveTo>
                  <a:pt x="14572" y="1079"/>
                </a:moveTo>
                <a:cubicBezTo>
                  <a:pt x="14555" y="1052"/>
                  <a:pt x="14546" y="1038"/>
                  <a:pt x="14529" y="1010"/>
                </a:cubicBezTo>
                <a:cubicBezTo>
                  <a:pt x="14318" y="1355"/>
                  <a:pt x="14099" y="1673"/>
                  <a:pt x="13906" y="2031"/>
                </a:cubicBezTo>
                <a:cubicBezTo>
                  <a:pt x="13433" y="2886"/>
                  <a:pt x="13074" y="3866"/>
                  <a:pt x="12697" y="4817"/>
                </a:cubicBezTo>
                <a:cubicBezTo>
                  <a:pt x="12583" y="5107"/>
                  <a:pt x="12478" y="5410"/>
                  <a:pt x="12382" y="5728"/>
                </a:cubicBezTo>
                <a:cubicBezTo>
                  <a:pt x="12312" y="5948"/>
                  <a:pt x="12285" y="6210"/>
                  <a:pt x="12417" y="6404"/>
                </a:cubicBezTo>
                <a:cubicBezTo>
                  <a:pt x="12557" y="6610"/>
                  <a:pt x="12723" y="6597"/>
                  <a:pt x="12890" y="6473"/>
                </a:cubicBezTo>
                <a:cubicBezTo>
                  <a:pt x="13100" y="6307"/>
                  <a:pt x="13240" y="6045"/>
                  <a:pt x="13249" y="5673"/>
                </a:cubicBezTo>
                <a:cubicBezTo>
                  <a:pt x="13267" y="4914"/>
                  <a:pt x="13451" y="4252"/>
                  <a:pt x="13679" y="3617"/>
                </a:cubicBezTo>
                <a:cubicBezTo>
                  <a:pt x="13976" y="2776"/>
                  <a:pt x="14274" y="1921"/>
                  <a:pt x="14572" y="1079"/>
                </a:cubicBezTo>
                <a:close/>
                <a:moveTo>
                  <a:pt x="19164" y="13079"/>
                </a:moveTo>
                <a:cubicBezTo>
                  <a:pt x="18673" y="12942"/>
                  <a:pt x="18235" y="12679"/>
                  <a:pt x="17815" y="12307"/>
                </a:cubicBezTo>
                <a:cubicBezTo>
                  <a:pt x="17648" y="12155"/>
                  <a:pt x="17455" y="12183"/>
                  <a:pt x="17298" y="12417"/>
                </a:cubicBezTo>
                <a:cubicBezTo>
                  <a:pt x="17175" y="12597"/>
                  <a:pt x="17166" y="12845"/>
                  <a:pt x="17210" y="13079"/>
                </a:cubicBezTo>
                <a:cubicBezTo>
                  <a:pt x="17271" y="13397"/>
                  <a:pt x="17447" y="13548"/>
                  <a:pt x="17639" y="13548"/>
                </a:cubicBezTo>
                <a:cubicBezTo>
                  <a:pt x="18165" y="13548"/>
                  <a:pt x="18665" y="13314"/>
                  <a:pt x="19164" y="1307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="" xmlns:a16="http://schemas.microsoft.com/office/drawing/2014/main" id="{A3769EE1-BF67-764C-9094-A5A45CB67A55}"/>
              </a:ext>
            </a:extLst>
          </p:cNvPr>
          <p:cNvSpPr/>
          <p:nvPr/>
        </p:nvSpPr>
        <p:spPr>
          <a:xfrm>
            <a:off x="-15705" y="0"/>
            <a:ext cx="2424859" cy="3019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89" extrusionOk="0">
                <a:moveTo>
                  <a:pt x="21464" y="8850"/>
                </a:moveTo>
                <a:cubicBezTo>
                  <a:pt x="20472" y="8979"/>
                  <a:pt x="19437" y="9075"/>
                  <a:pt x="18402" y="9048"/>
                </a:cubicBezTo>
                <a:cubicBezTo>
                  <a:pt x="17417" y="9020"/>
                  <a:pt x="16340" y="9184"/>
                  <a:pt x="15195" y="9361"/>
                </a:cubicBezTo>
                <a:cubicBezTo>
                  <a:pt x="14100" y="9531"/>
                  <a:pt x="12989" y="9613"/>
                  <a:pt x="11852" y="9647"/>
                </a:cubicBezTo>
                <a:cubicBezTo>
                  <a:pt x="11648" y="9654"/>
                  <a:pt x="11504" y="9552"/>
                  <a:pt x="11487" y="9409"/>
                </a:cubicBezTo>
                <a:cubicBezTo>
                  <a:pt x="11479" y="9293"/>
                  <a:pt x="11428" y="9177"/>
                  <a:pt x="11402" y="9068"/>
                </a:cubicBezTo>
                <a:cubicBezTo>
                  <a:pt x="11377" y="8959"/>
                  <a:pt x="11445" y="8911"/>
                  <a:pt x="11597" y="8918"/>
                </a:cubicBezTo>
                <a:cubicBezTo>
                  <a:pt x="12963" y="9034"/>
                  <a:pt x="14338" y="8952"/>
                  <a:pt x="15627" y="8932"/>
                </a:cubicBezTo>
                <a:cubicBezTo>
                  <a:pt x="16357" y="8918"/>
                  <a:pt x="17078" y="8898"/>
                  <a:pt x="17808" y="8741"/>
                </a:cubicBezTo>
                <a:cubicBezTo>
                  <a:pt x="18987" y="8502"/>
                  <a:pt x="20047" y="8380"/>
                  <a:pt x="21066" y="8236"/>
                </a:cubicBezTo>
                <a:cubicBezTo>
                  <a:pt x="21176" y="8223"/>
                  <a:pt x="21176" y="8223"/>
                  <a:pt x="21345" y="8127"/>
                </a:cubicBezTo>
                <a:cubicBezTo>
                  <a:pt x="21133" y="8114"/>
                  <a:pt x="20964" y="8093"/>
                  <a:pt x="20777" y="8086"/>
                </a:cubicBezTo>
                <a:cubicBezTo>
                  <a:pt x="19852" y="8066"/>
                  <a:pt x="18877" y="8059"/>
                  <a:pt x="17867" y="8018"/>
                </a:cubicBezTo>
                <a:cubicBezTo>
                  <a:pt x="16747" y="7971"/>
                  <a:pt x="15534" y="8039"/>
                  <a:pt x="14177" y="8264"/>
                </a:cubicBezTo>
                <a:cubicBezTo>
                  <a:pt x="13286" y="8407"/>
                  <a:pt x="12386" y="8475"/>
                  <a:pt x="11470" y="8516"/>
                </a:cubicBezTo>
                <a:cubicBezTo>
                  <a:pt x="11343" y="8523"/>
                  <a:pt x="11267" y="8502"/>
                  <a:pt x="11241" y="8414"/>
                </a:cubicBezTo>
                <a:cubicBezTo>
                  <a:pt x="11173" y="8161"/>
                  <a:pt x="11097" y="7916"/>
                  <a:pt x="11029" y="7671"/>
                </a:cubicBezTo>
                <a:cubicBezTo>
                  <a:pt x="11004" y="7589"/>
                  <a:pt x="11037" y="7555"/>
                  <a:pt x="11165" y="7582"/>
                </a:cubicBezTo>
                <a:cubicBezTo>
                  <a:pt x="11852" y="7732"/>
                  <a:pt x="12548" y="7841"/>
                  <a:pt x="13260" y="7875"/>
                </a:cubicBezTo>
                <a:cubicBezTo>
                  <a:pt x="13854" y="7902"/>
                  <a:pt x="14465" y="7868"/>
                  <a:pt x="15093" y="7677"/>
                </a:cubicBezTo>
                <a:cubicBezTo>
                  <a:pt x="17146" y="7071"/>
                  <a:pt x="19072" y="6171"/>
                  <a:pt x="20811" y="5019"/>
                </a:cubicBezTo>
                <a:cubicBezTo>
                  <a:pt x="20862" y="4985"/>
                  <a:pt x="20913" y="4965"/>
                  <a:pt x="20972" y="4883"/>
                </a:cubicBezTo>
                <a:cubicBezTo>
                  <a:pt x="20887" y="4883"/>
                  <a:pt x="20811" y="4944"/>
                  <a:pt x="20735" y="4992"/>
                </a:cubicBezTo>
                <a:cubicBezTo>
                  <a:pt x="19674" y="5612"/>
                  <a:pt x="18554" y="6151"/>
                  <a:pt x="17392" y="6546"/>
                </a:cubicBezTo>
                <a:cubicBezTo>
                  <a:pt x="16841" y="6737"/>
                  <a:pt x="16298" y="6812"/>
                  <a:pt x="15738" y="6894"/>
                </a:cubicBezTo>
                <a:cubicBezTo>
                  <a:pt x="14796" y="7030"/>
                  <a:pt x="13854" y="7064"/>
                  <a:pt x="12853" y="7194"/>
                </a:cubicBezTo>
                <a:cubicBezTo>
                  <a:pt x="12327" y="7262"/>
                  <a:pt x="11793" y="7296"/>
                  <a:pt x="11258" y="7337"/>
                </a:cubicBezTo>
                <a:cubicBezTo>
                  <a:pt x="11021" y="7350"/>
                  <a:pt x="10893" y="7296"/>
                  <a:pt x="10868" y="7125"/>
                </a:cubicBezTo>
                <a:cubicBezTo>
                  <a:pt x="10851" y="6989"/>
                  <a:pt x="10800" y="6860"/>
                  <a:pt x="10758" y="6723"/>
                </a:cubicBezTo>
                <a:cubicBezTo>
                  <a:pt x="10732" y="6628"/>
                  <a:pt x="10749" y="6580"/>
                  <a:pt x="10919" y="6594"/>
                </a:cubicBezTo>
                <a:cubicBezTo>
                  <a:pt x="11309" y="6628"/>
                  <a:pt x="11699" y="6662"/>
                  <a:pt x="12098" y="6669"/>
                </a:cubicBezTo>
                <a:cubicBezTo>
                  <a:pt x="13566" y="6710"/>
                  <a:pt x="15000" y="6716"/>
                  <a:pt x="16442" y="6273"/>
                </a:cubicBezTo>
                <a:cubicBezTo>
                  <a:pt x="17087" y="6076"/>
                  <a:pt x="17723" y="5789"/>
                  <a:pt x="18342" y="5524"/>
                </a:cubicBezTo>
                <a:cubicBezTo>
                  <a:pt x="19182" y="5169"/>
                  <a:pt x="19954" y="4937"/>
                  <a:pt x="20718" y="4672"/>
                </a:cubicBezTo>
                <a:cubicBezTo>
                  <a:pt x="20786" y="4644"/>
                  <a:pt x="20853" y="4617"/>
                  <a:pt x="20930" y="4590"/>
                </a:cubicBezTo>
                <a:cubicBezTo>
                  <a:pt x="20938" y="4583"/>
                  <a:pt x="20947" y="4569"/>
                  <a:pt x="20998" y="4515"/>
                </a:cubicBezTo>
                <a:cubicBezTo>
                  <a:pt x="20760" y="4590"/>
                  <a:pt x="20548" y="4651"/>
                  <a:pt x="20336" y="4713"/>
                </a:cubicBezTo>
                <a:cubicBezTo>
                  <a:pt x="18936" y="5121"/>
                  <a:pt x="17468" y="5367"/>
                  <a:pt x="15950" y="5428"/>
                </a:cubicBezTo>
                <a:cubicBezTo>
                  <a:pt x="15449" y="5449"/>
                  <a:pt x="14915" y="5571"/>
                  <a:pt x="14372" y="5680"/>
                </a:cubicBezTo>
                <a:cubicBezTo>
                  <a:pt x="13345" y="5892"/>
                  <a:pt x="12293" y="6048"/>
                  <a:pt x="11224" y="6137"/>
                </a:cubicBezTo>
                <a:cubicBezTo>
                  <a:pt x="11063" y="6151"/>
                  <a:pt x="10902" y="6185"/>
                  <a:pt x="10741" y="6164"/>
                </a:cubicBezTo>
                <a:cubicBezTo>
                  <a:pt x="10605" y="6151"/>
                  <a:pt x="10444" y="5912"/>
                  <a:pt x="10528" y="5837"/>
                </a:cubicBezTo>
                <a:cubicBezTo>
                  <a:pt x="10596" y="5769"/>
                  <a:pt x="10707" y="5789"/>
                  <a:pt x="10791" y="5789"/>
                </a:cubicBezTo>
                <a:cubicBezTo>
                  <a:pt x="11470" y="5783"/>
                  <a:pt x="12140" y="5762"/>
                  <a:pt x="12811" y="5701"/>
                </a:cubicBezTo>
                <a:cubicBezTo>
                  <a:pt x="13803" y="5612"/>
                  <a:pt x="14787" y="5476"/>
                  <a:pt x="15746" y="5128"/>
                </a:cubicBezTo>
                <a:cubicBezTo>
                  <a:pt x="16289" y="4931"/>
                  <a:pt x="16815" y="4678"/>
                  <a:pt x="17333" y="4426"/>
                </a:cubicBezTo>
                <a:cubicBezTo>
                  <a:pt x="18079" y="4058"/>
                  <a:pt x="18809" y="3751"/>
                  <a:pt x="19521" y="3472"/>
                </a:cubicBezTo>
                <a:cubicBezTo>
                  <a:pt x="19683" y="3411"/>
                  <a:pt x="19844" y="3329"/>
                  <a:pt x="20005" y="3254"/>
                </a:cubicBezTo>
                <a:cubicBezTo>
                  <a:pt x="20005" y="3240"/>
                  <a:pt x="20014" y="3220"/>
                  <a:pt x="20014" y="3206"/>
                </a:cubicBezTo>
                <a:cubicBezTo>
                  <a:pt x="19954" y="3227"/>
                  <a:pt x="19895" y="3247"/>
                  <a:pt x="19827" y="3274"/>
                </a:cubicBezTo>
                <a:cubicBezTo>
                  <a:pt x="18427" y="3840"/>
                  <a:pt x="16934" y="4229"/>
                  <a:pt x="15398" y="4426"/>
                </a:cubicBezTo>
                <a:cubicBezTo>
                  <a:pt x="14711" y="4515"/>
                  <a:pt x="13998" y="4733"/>
                  <a:pt x="13277" y="4903"/>
                </a:cubicBezTo>
                <a:cubicBezTo>
                  <a:pt x="12403" y="5115"/>
                  <a:pt x="11513" y="5326"/>
                  <a:pt x="10605" y="5435"/>
                </a:cubicBezTo>
                <a:cubicBezTo>
                  <a:pt x="10435" y="5455"/>
                  <a:pt x="10359" y="5435"/>
                  <a:pt x="10325" y="5319"/>
                </a:cubicBezTo>
                <a:cubicBezTo>
                  <a:pt x="10274" y="5115"/>
                  <a:pt x="10223" y="4903"/>
                  <a:pt x="10138" y="4713"/>
                </a:cubicBezTo>
                <a:cubicBezTo>
                  <a:pt x="10079" y="4576"/>
                  <a:pt x="10096" y="4522"/>
                  <a:pt x="10282" y="4556"/>
                </a:cubicBezTo>
                <a:cubicBezTo>
                  <a:pt x="10817" y="4644"/>
                  <a:pt x="11360" y="4685"/>
                  <a:pt x="11903" y="4706"/>
                </a:cubicBezTo>
                <a:cubicBezTo>
                  <a:pt x="12565" y="4726"/>
                  <a:pt x="13226" y="4576"/>
                  <a:pt x="13880" y="4413"/>
                </a:cubicBezTo>
                <a:cubicBezTo>
                  <a:pt x="14431" y="4276"/>
                  <a:pt x="14966" y="4038"/>
                  <a:pt x="15500" y="3983"/>
                </a:cubicBezTo>
                <a:cubicBezTo>
                  <a:pt x="16179" y="3908"/>
                  <a:pt x="16849" y="3813"/>
                  <a:pt x="17502" y="3683"/>
                </a:cubicBezTo>
                <a:cubicBezTo>
                  <a:pt x="17842" y="3615"/>
                  <a:pt x="18172" y="3547"/>
                  <a:pt x="18512" y="3458"/>
                </a:cubicBezTo>
                <a:cubicBezTo>
                  <a:pt x="18486" y="3390"/>
                  <a:pt x="18427" y="3417"/>
                  <a:pt x="18385" y="3424"/>
                </a:cubicBezTo>
                <a:cubicBezTo>
                  <a:pt x="17451" y="3533"/>
                  <a:pt x="16501" y="3554"/>
                  <a:pt x="15509" y="3561"/>
                </a:cubicBezTo>
                <a:cubicBezTo>
                  <a:pt x="15135" y="3561"/>
                  <a:pt x="14736" y="3629"/>
                  <a:pt x="14338" y="3683"/>
                </a:cubicBezTo>
                <a:cubicBezTo>
                  <a:pt x="13133" y="3854"/>
                  <a:pt x="11886" y="4072"/>
                  <a:pt x="10622" y="4126"/>
                </a:cubicBezTo>
                <a:cubicBezTo>
                  <a:pt x="9969" y="4147"/>
                  <a:pt x="9960" y="4154"/>
                  <a:pt x="9833" y="3745"/>
                </a:cubicBezTo>
                <a:cubicBezTo>
                  <a:pt x="9723" y="3417"/>
                  <a:pt x="9723" y="3424"/>
                  <a:pt x="10249" y="3458"/>
                </a:cubicBezTo>
                <a:cubicBezTo>
                  <a:pt x="11538" y="3533"/>
                  <a:pt x="12802" y="3506"/>
                  <a:pt x="14049" y="3329"/>
                </a:cubicBezTo>
                <a:cubicBezTo>
                  <a:pt x="14745" y="3227"/>
                  <a:pt x="15424" y="3002"/>
                  <a:pt x="16085" y="2736"/>
                </a:cubicBezTo>
                <a:cubicBezTo>
                  <a:pt x="17121" y="2313"/>
                  <a:pt x="18105" y="1959"/>
                  <a:pt x="19063" y="1632"/>
                </a:cubicBezTo>
                <a:cubicBezTo>
                  <a:pt x="19140" y="1604"/>
                  <a:pt x="19216" y="1584"/>
                  <a:pt x="19309" y="1509"/>
                </a:cubicBezTo>
                <a:cubicBezTo>
                  <a:pt x="19004" y="1570"/>
                  <a:pt x="18707" y="1686"/>
                  <a:pt x="18410" y="1775"/>
                </a:cubicBezTo>
                <a:cubicBezTo>
                  <a:pt x="17307" y="2095"/>
                  <a:pt x="16145" y="2327"/>
                  <a:pt x="14974" y="2409"/>
                </a:cubicBezTo>
                <a:cubicBezTo>
                  <a:pt x="14228" y="2463"/>
                  <a:pt x="13464" y="2613"/>
                  <a:pt x="12675" y="2756"/>
                </a:cubicBezTo>
                <a:cubicBezTo>
                  <a:pt x="11750" y="2920"/>
                  <a:pt x="10808" y="3043"/>
                  <a:pt x="9858" y="3118"/>
                </a:cubicBezTo>
                <a:cubicBezTo>
                  <a:pt x="9655" y="3131"/>
                  <a:pt x="9604" y="3063"/>
                  <a:pt x="9561" y="2968"/>
                </a:cubicBezTo>
                <a:cubicBezTo>
                  <a:pt x="9459" y="2702"/>
                  <a:pt x="9485" y="2688"/>
                  <a:pt x="9909" y="2600"/>
                </a:cubicBezTo>
                <a:cubicBezTo>
                  <a:pt x="10639" y="2450"/>
                  <a:pt x="11334" y="2238"/>
                  <a:pt x="11954" y="1897"/>
                </a:cubicBezTo>
                <a:cubicBezTo>
                  <a:pt x="12683" y="1502"/>
                  <a:pt x="13489" y="1189"/>
                  <a:pt x="14338" y="902"/>
                </a:cubicBezTo>
                <a:cubicBezTo>
                  <a:pt x="14889" y="718"/>
                  <a:pt x="15424" y="487"/>
                  <a:pt x="15950" y="255"/>
                </a:cubicBezTo>
                <a:cubicBezTo>
                  <a:pt x="15984" y="241"/>
                  <a:pt x="16035" y="228"/>
                  <a:pt x="16052" y="187"/>
                </a:cubicBezTo>
                <a:cubicBezTo>
                  <a:pt x="16026" y="153"/>
                  <a:pt x="15975" y="187"/>
                  <a:pt x="15933" y="200"/>
                </a:cubicBezTo>
                <a:cubicBezTo>
                  <a:pt x="15144" y="466"/>
                  <a:pt x="14338" y="684"/>
                  <a:pt x="13515" y="875"/>
                </a:cubicBezTo>
                <a:cubicBezTo>
                  <a:pt x="12997" y="991"/>
                  <a:pt x="12522" y="1202"/>
                  <a:pt x="12039" y="1379"/>
                </a:cubicBezTo>
                <a:cubicBezTo>
                  <a:pt x="11827" y="1461"/>
                  <a:pt x="11606" y="1543"/>
                  <a:pt x="11385" y="1611"/>
                </a:cubicBezTo>
                <a:cubicBezTo>
                  <a:pt x="10766" y="1809"/>
                  <a:pt x="10282" y="2116"/>
                  <a:pt x="9697" y="2327"/>
                </a:cubicBezTo>
                <a:cubicBezTo>
                  <a:pt x="9383" y="2436"/>
                  <a:pt x="9383" y="2443"/>
                  <a:pt x="9307" y="2231"/>
                </a:cubicBezTo>
                <a:cubicBezTo>
                  <a:pt x="9078" y="1611"/>
                  <a:pt x="8849" y="1005"/>
                  <a:pt x="8611" y="418"/>
                </a:cubicBezTo>
                <a:cubicBezTo>
                  <a:pt x="8543" y="248"/>
                  <a:pt x="8170" y="44"/>
                  <a:pt x="7865" y="3"/>
                </a:cubicBezTo>
                <a:cubicBezTo>
                  <a:pt x="7763" y="-11"/>
                  <a:pt x="7771" y="23"/>
                  <a:pt x="7788" y="57"/>
                </a:cubicBezTo>
                <a:cubicBezTo>
                  <a:pt x="7831" y="139"/>
                  <a:pt x="7882" y="221"/>
                  <a:pt x="7924" y="309"/>
                </a:cubicBezTo>
                <a:cubicBezTo>
                  <a:pt x="8178" y="807"/>
                  <a:pt x="8424" y="1311"/>
                  <a:pt x="8645" y="1836"/>
                </a:cubicBezTo>
                <a:cubicBezTo>
                  <a:pt x="8688" y="1938"/>
                  <a:pt x="8645" y="1972"/>
                  <a:pt x="8475" y="2007"/>
                </a:cubicBezTo>
                <a:cubicBezTo>
                  <a:pt x="7593" y="2157"/>
                  <a:pt x="6702" y="2272"/>
                  <a:pt x="5854" y="2456"/>
                </a:cubicBezTo>
                <a:cubicBezTo>
                  <a:pt x="5294" y="2572"/>
                  <a:pt x="4683" y="2538"/>
                  <a:pt x="4064" y="2450"/>
                </a:cubicBezTo>
                <a:cubicBezTo>
                  <a:pt x="3987" y="2436"/>
                  <a:pt x="3911" y="2429"/>
                  <a:pt x="3835" y="2416"/>
                </a:cubicBezTo>
                <a:cubicBezTo>
                  <a:pt x="3818" y="2456"/>
                  <a:pt x="3869" y="2463"/>
                  <a:pt x="3903" y="2477"/>
                </a:cubicBezTo>
                <a:cubicBezTo>
                  <a:pt x="4352" y="2586"/>
                  <a:pt x="4751" y="2749"/>
                  <a:pt x="5167" y="2906"/>
                </a:cubicBezTo>
                <a:cubicBezTo>
                  <a:pt x="5438" y="3009"/>
                  <a:pt x="5710" y="3049"/>
                  <a:pt x="6007" y="3036"/>
                </a:cubicBezTo>
                <a:cubicBezTo>
                  <a:pt x="6999" y="2988"/>
                  <a:pt x="7839" y="2702"/>
                  <a:pt x="8611" y="2341"/>
                </a:cubicBezTo>
                <a:cubicBezTo>
                  <a:pt x="8764" y="2266"/>
                  <a:pt x="8823" y="2272"/>
                  <a:pt x="8874" y="2395"/>
                </a:cubicBezTo>
                <a:cubicBezTo>
                  <a:pt x="9061" y="2852"/>
                  <a:pt x="9095" y="2736"/>
                  <a:pt x="8518" y="2947"/>
                </a:cubicBezTo>
                <a:cubicBezTo>
                  <a:pt x="8017" y="3124"/>
                  <a:pt x="7466" y="3240"/>
                  <a:pt x="7025" y="3479"/>
                </a:cubicBezTo>
                <a:cubicBezTo>
                  <a:pt x="6762" y="3622"/>
                  <a:pt x="6490" y="3772"/>
                  <a:pt x="6176" y="3874"/>
                </a:cubicBezTo>
                <a:cubicBezTo>
                  <a:pt x="5540" y="4085"/>
                  <a:pt x="4836" y="4051"/>
                  <a:pt x="4106" y="3901"/>
                </a:cubicBezTo>
                <a:cubicBezTo>
                  <a:pt x="3521" y="3786"/>
                  <a:pt x="2927" y="3670"/>
                  <a:pt x="2341" y="3527"/>
                </a:cubicBezTo>
                <a:cubicBezTo>
                  <a:pt x="2299" y="3513"/>
                  <a:pt x="2248" y="3492"/>
                  <a:pt x="2197" y="3520"/>
                </a:cubicBezTo>
                <a:cubicBezTo>
                  <a:pt x="2358" y="3629"/>
                  <a:pt x="2554" y="3670"/>
                  <a:pt x="2723" y="3724"/>
                </a:cubicBezTo>
                <a:cubicBezTo>
                  <a:pt x="3555" y="3983"/>
                  <a:pt x="4395" y="4201"/>
                  <a:pt x="5243" y="4317"/>
                </a:cubicBezTo>
                <a:cubicBezTo>
                  <a:pt x="5676" y="4372"/>
                  <a:pt x="6100" y="4372"/>
                  <a:pt x="6490" y="4283"/>
                </a:cubicBezTo>
                <a:cubicBezTo>
                  <a:pt x="7016" y="4167"/>
                  <a:pt x="7534" y="4031"/>
                  <a:pt x="7949" y="3779"/>
                </a:cubicBezTo>
                <a:cubicBezTo>
                  <a:pt x="8280" y="3581"/>
                  <a:pt x="8620" y="3397"/>
                  <a:pt x="8951" y="3199"/>
                </a:cubicBezTo>
                <a:cubicBezTo>
                  <a:pt x="9103" y="3111"/>
                  <a:pt x="9154" y="3124"/>
                  <a:pt x="9214" y="3274"/>
                </a:cubicBezTo>
                <a:cubicBezTo>
                  <a:pt x="9222" y="3302"/>
                  <a:pt x="9239" y="3336"/>
                  <a:pt x="9256" y="3363"/>
                </a:cubicBezTo>
                <a:cubicBezTo>
                  <a:pt x="9324" y="3479"/>
                  <a:pt x="9239" y="3554"/>
                  <a:pt x="9061" y="3615"/>
                </a:cubicBezTo>
                <a:cubicBezTo>
                  <a:pt x="7551" y="4174"/>
                  <a:pt x="6041" y="4692"/>
                  <a:pt x="4463" y="5094"/>
                </a:cubicBezTo>
                <a:cubicBezTo>
                  <a:pt x="3945" y="5224"/>
                  <a:pt x="3487" y="5428"/>
                  <a:pt x="2995" y="5585"/>
                </a:cubicBezTo>
                <a:cubicBezTo>
                  <a:pt x="2316" y="5803"/>
                  <a:pt x="1553" y="5892"/>
                  <a:pt x="814" y="5987"/>
                </a:cubicBezTo>
                <a:cubicBezTo>
                  <a:pt x="704" y="6001"/>
                  <a:pt x="585" y="5994"/>
                  <a:pt x="484" y="6062"/>
                </a:cubicBezTo>
                <a:cubicBezTo>
                  <a:pt x="696" y="6117"/>
                  <a:pt x="882" y="6110"/>
                  <a:pt x="1060" y="6103"/>
                </a:cubicBezTo>
                <a:cubicBezTo>
                  <a:pt x="2138" y="6069"/>
                  <a:pt x="3215" y="6001"/>
                  <a:pt x="4259" y="5830"/>
                </a:cubicBezTo>
                <a:cubicBezTo>
                  <a:pt x="5413" y="5646"/>
                  <a:pt x="6533" y="5374"/>
                  <a:pt x="7585" y="4992"/>
                </a:cubicBezTo>
                <a:cubicBezTo>
                  <a:pt x="8297" y="4733"/>
                  <a:pt x="8789" y="4338"/>
                  <a:pt x="9281" y="3942"/>
                </a:cubicBezTo>
                <a:cubicBezTo>
                  <a:pt x="9315" y="3915"/>
                  <a:pt x="9332" y="3867"/>
                  <a:pt x="9426" y="3860"/>
                </a:cubicBezTo>
                <a:cubicBezTo>
                  <a:pt x="9519" y="4038"/>
                  <a:pt x="9570" y="4235"/>
                  <a:pt x="9621" y="4426"/>
                </a:cubicBezTo>
                <a:cubicBezTo>
                  <a:pt x="9646" y="4508"/>
                  <a:pt x="9536" y="4542"/>
                  <a:pt x="9451" y="4576"/>
                </a:cubicBezTo>
                <a:cubicBezTo>
                  <a:pt x="8823" y="4842"/>
                  <a:pt x="8179" y="5081"/>
                  <a:pt x="7525" y="5305"/>
                </a:cubicBezTo>
                <a:cubicBezTo>
                  <a:pt x="6270" y="5742"/>
                  <a:pt x="5124" y="6239"/>
                  <a:pt x="4081" y="6873"/>
                </a:cubicBezTo>
                <a:cubicBezTo>
                  <a:pt x="3444" y="7262"/>
                  <a:pt x="2723" y="7582"/>
                  <a:pt x="1977" y="7868"/>
                </a:cubicBezTo>
                <a:cubicBezTo>
                  <a:pt x="1298" y="8127"/>
                  <a:pt x="670" y="8448"/>
                  <a:pt x="0" y="8727"/>
                </a:cubicBezTo>
                <a:cubicBezTo>
                  <a:pt x="68" y="8802"/>
                  <a:pt x="110" y="8768"/>
                  <a:pt x="153" y="8761"/>
                </a:cubicBezTo>
                <a:cubicBezTo>
                  <a:pt x="1001" y="8529"/>
                  <a:pt x="1824" y="8270"/>
                  <a:pt x="2647" y="8005"/>
                </a:cubicBezTo>
                <a:cubicBezTo>
                  <a:pt x="3453" y="7746"/>
                  <a:pt x="4242" y="7473"/>
                  <a:pt x="5082" y="7262"/>
                </a:cubicBezTo>
                <a:cubicBezTo>
                  <a:pt x="6202" y="6982"/>
                  <a:pt x="7186" y="6539"/>
                  <a:pt x="8068" y="5987"/>
                </a:cubicBezTo>
                <a:cubicBezTo>
                  <a:pt x="8577" y="5674"/>
                  <a:pt x="9112" y="5374"/>
                  <a:pt x="9612" y="5053"/>
                </a:cubicBezTo>
                <a:cubicBezTo>
                  <a:pt x="9740" y="4972"/>
                  <a:pt x="9816" y="4965"/>
                  <a:pt x="9867" y="5087"/>
                </a:cubicBezTo>
                <a:cubicBezTo>
                  <a:pt x="9969" y="5319"/>
                  <a:pt x="9935" y="5360"/>
                  <a:pt x="9604" y="5530"/>
                </a:cubicBezTo>
                <a:cubicBezTo>
                  <a:pt x="8221" y="6239"/>
                  <a:pt x="6770" y="6853"/>
                  <a:pt x="5532" y="7677"/>
                </a:cubicBezTo>
                <a:cubicBezTo>
                  <a:pt x="5133" y="7943"/>
                  <a:pt x="4793" y="8257"/>
                  <a:pt x="4369" y="8516"/>
                </a:cubicBezTo>
                <a:cubicBezTo>
                  <a:pt x="3657" y="8945"/>
                  <a:pt x="2910" y="9347"/>
                  <a:pt x="1960" y="9518"/>
                </a:cubicBezTo>
                <a:cubicBezTo>
                  <a:pt x="1578" y="9586"/>
                  <a:pt x="1222" y="9695"/>
                  <a:pt x="831" y="9831"/>
                </a:cubicBezTo>
                <a:cubicBezTo>
                  <a:pt x="1001" y="9879"/>
                  <a:pt x="1086" y="9838"/>
                  <a:pt x="1179" y="9825"/>
                </a:cubicBezTo>
                <a:cubicBezTo>
                  <a:pt x="2528" y="9586"/>
                  <a:pt x="3860" y="9293"/>
                  <a:pt x="5141" y="8911"/>
                </a:cubicBezTo>
                <a:cubicBezTo>
                  <a:pt x="5939" y="8673"/>
                  <a:pt x="6609" y="8291"/>
                  <a:pt x="7305" y="7943"/>
                </a:cubicBezTo>
                <a:cubicBezTo>
                  <a:pt x="8213" y="7487"/>
                  <a:pt x="8993" y="6928"/>
                  <a:pt x="9604" y="6287"/>
                </a:cubicBezTo>
                <a:cubicBezTo>
                  <a:pt x="9706" y="6178"/>
                  <a:pt x="9833" y="6083"/>
                  <a:pt x="9952" y="5980"/>
                </a:cubicBezTo>
                <a:cubicBezTo>
                  <a:pt x="9986" y="5946"/>
                  <a:pt x="10020" y="5912"/>
                  <a:pt x="10079" y="5912"/>
                </a:cubicBezTo>
                <a:cubicBezTo>
                  <a:pt x="10147" y="5912"/>
                  <a:pt x="10138" y="5960"/>
                  <a:pt x="10155" y="5994"/>
                </a:cubicBezTo>
                <a:cubicBezTo>
                  <a:pt x="10155" y="6001"/>
                  <a:pt x="10155" y="6008"/>
                  <a:pt x="10155" y="6008"/>
                </a:cubicBezTo>
                <a:cubicBezTo>
                  <a:pt x="10376" y="6342"/>
                  <a:pt x="10266" y="6614"/>
                  <a:pt x="9757" y="6880"/>
                </a:cubicBezTo>
                <a:cubicBezTo>
                  <a:pt x="9137" y="7200"/>
                  <a:pt x="8560" y="7568"/>
                  <a:pt x="7950" y="7916"/>
                </a:cubicBezTo>
                <a:cubicBezTo>
                  <a:pt x="7084" y="8407"/>
                  <a:pt x="6338" y="8979"/>
                  <a:pt x="5744" y="9654"/>
                </a:cubicBezTo>
                <a:cubicBezTo>
                  <a:pt x="5319" y="10138"/>
                  <a:pt x="4768" y="10554"/>
                  <a:pt x="4157" y="10929"/>
                </a:cubicBezTo>
                <a:cubicBezTo>
                  <a:pt x="3445" y="11372"/>
                  <a:pt x="2681" y="11788"/>
                  <a:pt x="1892" y="12176"/>
                </a:cubicBezTo>
                <a:cubicBezTo>
                  <a:pt x="1816" y="12210"/>
                  <a:pt x="1722" y="12237"/>
                  <a:pt x="1680" y="12381"/>
                </a:cubicBezTo>
                <a:cubicBezTo>
                  <a:pt x="3631" y="11549"/>
                  <a:pt x="5498" y="10724"/>
                  <a:pt x="7254" y="9750"/>
                </a:cubicBezTo>
                <a:cubicBezTo>
                  <a:pt x="5718" y="10936"/>
                  <a:pt x="4089" y="12087"/>
                  <a:pt x="2062" y="12899"/>
                </a:cubicBezTo>
                <a:cubicBezTo>
                  <a:pt x="2537" y="12851"/>
                  <a:pt x="2944" y="12687"/>
                  <a:pt x="3368" y="12558"/>
                </a:cubicBezTo>
                <a:cubicBezTo>
                  <a:pt x="4123" y="12326"/>
                  <a:pt x="4853" y="12047"/>
                  <a:pt x="5574" y="11767"/>
                </a:cubicBezTo>
                <a:cubicBezTo>
                  <a:pt x="6541" y="11392"/>
                  <a:pt x="7415" y="10922"/>
                  <a:pt x="8145" y="10336"/>
                </a:cubicBezTo>
                <a:cubicBezTo>
                  <a:pt x="8968" y="9675"/>
                  <a:pt x="9765" y="9013"/>
                  <a:pt x="10529" y="8339"/>
                </a:cubicBezTo>
                <a:cubicBezTo>
                  <a:pt x="10563" y="8305"/>
                  <a:pt x="10613" y="8277"/>
                  <a:pt x="10647" y="8243"/>
                </a:cubicBezTo>
                <a:cubicBezTo>
                  <a:pt x="10715" y="8189"/>
                  <a:pt x="10775" y="8175"/>
                  <a:pt x="10800" y="8243"/>
                </a:cubicBezTo>
                <a:cubicBezTo>
                  <a:pt x="10868" y="8523"/>
                  <a:pt x="10936" y="8802"/>
                  <a:pt x="10995" y="9088"/>
                </a:cubicBezTo>
                <a:cubicBezTo>
                  <a:pt x="11012" y="9177"/>
                  <a:pt x="10885" y="9218"/>
                  <a:pt x="10800" y="9266"/>
                </a:cubicBezTo>
                <a:cubicBezTo>
                  <a:pt x="10673" y="9341"/>
                  <a:pt x="10537" y="9409"/>
                  <a:pt x="10401" y="9470"/>
                </a:cubicBezTo>
                <a:cubicBezTo>
                  <a:pt x="9341" y="9927"/>
                  <a:pt x="8340" y="10377"/>
                  <a:pt x="7610" y="11133"/>
                </a:cubicBezTo>
                <a:cubicBezTo>
                  <a:pt x="7228" y="11529"/>
                  <a:pt x="6660" y="11794"/>
                  <a:pt x="6083" y="11992"/>
                </a:cubicBezTo>
                <a:cubicBezTo>
                  <a:pt x="4853" y="12408"/>
                  <a:pt x="4004" y="13055"/>
                  <a:pt x="3300" y="13900"/>
                </a:cubicBezTo>
                <a:cubicBezTo>
                  <a:pt x="3114" y="14119"/>
                  <a:pt x="2961" y="14350"/>
                  <a:pt x="2817" y="14589"/>
                </a:cubicBezTo>
                <a:cubicBezTo>
                  <a:pt x="2774" y="14657"/>
                  <a:pt x="2647" y="14753"/>
                  <a:pt x="2757" y="14800"/>
                </a:cubicBezTo>
                <a:cubicBezTo>
                  <a:pt x="2868" y="14848"/>
                  <a:pt x="2918" y="14725"/>
                  <a:pt x="2978" y="14664"/>
                </a:cubicBezTo>
                <a:cubicBezTo>
                  <a:pt x="3360" y="14289"/>
                  <a:pt x="3724" y="13907"/>
                  <a:pt x="4149" y="13567"/>
                </a:cubicBezTo>
                <a:cubicBezTo>
                  <a:pt x="4742" y="13089"/>
                  <a:pt x="5421" y="12728"/>
                  <a:pt x="6210" y="12435"/>
                </a:cubicBezTo>
                <a:cubicBezTo>
                  <a:pt x="7093" y="12115"/>
                  <a:pt x="7975" y="11781"/>
                  <a:pt x="8730" y="11310"/>
                </a:cubicBezTo>
                <a:cubicBezTo>
                  <a:pt x="9392" y="10901"/>
                  <a:pt x="9994" y="10452"/>
                  <a:pt x="10554" y="9974"/>
                </a:cubicBezTo>
                <a:cubicBezTo>
                  <a:pt x="10681" y="9865"/>
                  <a:pt x="10817" y="9763"/>
                  <a:pt x="10944" y="9661"/>
                </a:cubicBezTo>
                <a:cubicBezTo>
                  <a:pt x="11055" y="9572"/>
                  <a:pt x="11122" y="9559"/>
                  <a:pt x="11139" y="9681"/>
                </a:cubicBezTo>
                <a:cubicBezTo>
                  <a:pt x="11156" y="9797"/>
                  <a:pt x="11190" y="9913"/>
                  <a:pt x="11216" y="10029"/>
                </a:cubicBezTo>
                <a:cubicBezTo>
                  <a:pt x="11241" y="10138"/>
                  <a:pt x="11182" y="10220"/>
                  <a:pt x="11046" y="10315"/>
                </a:cubicBezTo>
                <a:cubicBezTo>
                  <a:pt x="10189" y="10901"/>
                  <a:pt x="9281" y="11433"/>
                  <a:pt x="8424" y="12019"/>
                </a:cubicBezTo>
                <a:cubicBezTo>
                  <a:pt x="7712" y="12503"/>
                  <a:pt x="7093" y="13048"/>
                  <a:pt x="6600" y="13676"/>
                </a:cubicBezTo>
                <a:cubicBezTo>
                  <a:pt x="6270" y="14085"/>
                  <a:pt x="5794" y="14398"/>
                  <a:pt x="5328" y="14718"/>
                </a:cubicBezTo>
                <a:cubicBezTo>
                  <a:pt x="4581" y="15243"/>
                  <a:pt x="3750" y="15714"/>
                  <a:pt x="2901" y="16177"/>
                </a:cubicBezTo>
                <a:cubicBezTo>
                  <a:pt x="2868" y="16198"/>
                  <a:pt x="2834" y="16218"/>
                  <a:pt x="2766" y="16266"/>
                </a:cubicBezTo>
                <a:cubicBezTo>
                  <a:pt x="2927" y="16293"/>
                  <a:pt x="3003" y="16225"/>
                  <a:pt x="3088" y="16184"/>
                </a:cubicBezTo>
                <a:cubicBezTo>
                  <a:pt x="4395" y="15598"/>
                  <a:pt x="5599" y="14923"/>
                  <a:pt x="6838" y="14296"/>
                </a:cubicBezTo>
                <a:cubicBezTo>
                  <a:pt x="7797" y="13812"/>
                  <a:pt x="8552" y="13171"/>
                  <a:pt x="9298" y="12551"/>
                </a:cubicBezTo>
                <a:cubicBezTo>
                  <a:pt x="9926" y="12026"/>
                  <a:pt x="10528" y="11494"/>
                  <a:pt x="11114" y="10956"/>
                </a:cubicBezTo>
                <a:cubicBezTo>
                  <a:pt x="11165" y="10908"/>
                  <a:pt x="11207" y="10847"/>
                  <a:pt x="11292" y="10847"/>
                </a:cubicBezTo>
                <a:cubicBezTo>
                  <a:pt x="11402" y="10847"/>
                  <a:pt x="11360" y="10936"/>
                  <a:pt x="11377" y="10983"/>
                </a:cubicBezTo>
                <a:cubicBezTo>
                  <a:pt x="11513" y="11297"/>
                  <a:pt x="11368" y="11549"/>
                  <a:pt x="10936" y="11828"/>
                </a:cubicBezTo>
                <a:cubicBezTo>
                  <a:pt x="10155" y="12340"/>
                  <a:pt x="9349" y="12830"/>
                  <a:pt x="8603" y="13383"/>
                </a:cubicBezTo>
                <a:cubicBezTo>
                  <a:pt x="7958" y="13860"/>
                  <a:pt x="7372" y="14371"/>
                  <a:pt x="6906" y="14950"/>
                </a:cubicBezTo>
                <a:cubicBezTo>
                  <a:pt x="6677" y="15236"/>
                  <a:pt x="6388" y="15502"/>
                  <a:pt x="6066" y="15748"/>
                </a:cubicBezTo>
                <a:cubicBezTo>
                  <a:pt x="5175" y="16416"/>
                  <a:pt x="4479" y="17193"/>
                  <a:pt x="3673" y="17942"/>
                </a:cubicBezTo>
                <a:cubicBezTo>
                  <a:pt x="3538" y="18072"/>
                  <a:pt x="3334" y="18174"/>
                  <a:pt x="3258" y="18345"/>
                </a:cubicBezTo>
                <a:cubicBezTo>
                  <a:pt x="3368" y="18358"/>
                  <a:pt x="3419" y="18290"/>
                  <a:pt x="3470" y="18256"/>
                </a:cubicBezTo>
                <a:cubicBezTo>
                  <a:pt x="4267" y="17690"/>
                  <a:pt x="5056" y="17124"/>
                  <a:pt x="5769" y="16525"/>
                </a:cubicBezTo>
                <a:cubicBezTo>
                  <a:pt x="6448" y="15959"/>
                  <a:pt x="7228" y="15516"/>
                  <a:pt x="8009" y="15073"/>
                </a:cubicBezTo>
                <a:cubicBezTo>
                  <a:pt x="8416" y="14841"/>
                  <a:pt x="8738" y="14548"/>
                  <a:pt x="9061" y="14262"/>
                </a:cubicBezTo>
                <a:cubicBezTo>
                  <a:pt x="9867" y="13553"/>
                  <a:pt x="10622" y="12830"/>
                  <a:pt x="11351" y="12108"/>
                </a:cubicBezTo>
                <a:cubicBezTo>
                  <a:pt x="11394" y="12067"/>
                  <a:pt x="11419" y="12019"/>
                  <a:pt x="11487" y="12012"/>
                </a:cubicBezTo>
                <a:cubicBezTo>
                  <a:pt x="11564" y="12012"/>
                  <a:pt x="11538" y="12074"/>
                  <a:pt x="11538" y="12108"/>
                </a:cubicBezTo>
                <a:cubicBezTo>
                  <a:pt x="11564" y="12271"/>
                  <a:pt x="11564" y="12442"/>
                  <a:pt x="11606" y="12605"/>
                </a:cubicBezTo>
                <a:cubicBezTo>
                  <a:pt x="11640" y="12755"/>
                  <a:pt x="11580" y="12878"/>
                  <a:pt x="11411" y="13014"/>
                </a:cubicBezTo>
                <a:cubicBezTo>
                  <a:pt x="9604" y="14459"/>
                  <a:pt x="7856" y="15952"/>
                  <a:pt x="5939" y="17431"/>
                </a:cubicBezTo>
                <a:cubicBezTo>
                  <a:pt x="5396" y="17847"/>
                  <a:pt x="4827" y="18242"/>
                  <a:pt x="4250" y="18644"/>
                </a:cubicBezTo>
                <a:cubicBezTo>
                  <a:pt x="4174" y="18699"/>
                  <a:pt x="4098" y="18760"/>
                  <a:pt x="4013" y="18829"/>
                </a:cubicBezTo>
                <a:cubicBezTo>
                  <a:pt x="4132" y="18876"/>
                  <a:pt x="4200" y="18815"/>
                  <a:pt x="4267" y="18781"/>
                </a:cubicBezTo>
                <a:cubicBezTo>
                  <a:pt x="5582" y="18092"/>
                  <a:pt x="6846" y="17370"/>
                  <a:pt x="8043" y="16600"/>
                </a:cubicBezTo>
                <a:cubicBezTo>
                  <a:pt x="9086" y="15925"/>
                  <a:pt x="9884" y="15100"/>
                  <a:pt x="10639" y="14282"/>
                </a:cubicBezTo>
                <a:cubicBezTo>
                  <a:pt x="10919" y="13975"/>
                  <a:pt x="11207" y="13669"/>
                  <a:pt x="11479" y="13362"/>
                </a:cubicBezTo>
                <a:cubicBezTo>
                  <a:pt x="11513" y="13321"/>
                  <a:pt x="11538" y="13260"/>
                  <a:pt x="11614" y="13267"/>
                </a:cubicBezTo>
                <a:cubicBezTo>
                  <a:pt x="11682" y="13273"/>
                  <a:pt x="11665" y="13328"/>
                  <a:pt x="11674" y="13369"/>
                </a:cubicBezTo>
                <a:cubicBezTo>
                  <a:pt x="11674" y="13382"/>
                  <a:pt x="11674" y="13396"/>
                  <a:pt x="11674" y="13403"/>
                </a:cubicBezTo>
                <a:cubicBezTo>
                  <a:pt x="11742" y="14030"/>
                  <a:pt x="11750" y="14037"/>
                  <a:pt x="11055" y="14582"/>
                </a:cubicBezTo>
                <a:cubicBezTo>
                  <a:pt x="9731" y="15611"/>
                  <a:pt x="8408" y="16641"/>
                  <a:pt x="7050" y="17697"/>
                </a:cubicBezTo>
                <a:cubicBezTo>
                  <a:pt x="6219" y="18345"/>
                  <a:pt x="5319" y="18958"/>
                  <a:pt x="4403" y="19565"/>
                </a:cubicBezTo>
                <a:cubicBezTo>
                  <a:pt x="4301" y="19633"/>
                  <a:pt x="4183" y="19694"/>
                  <a:pt x="4157" y="19830"/>
                </a:cubicBezTo>
                <a:cubicBezTo>
                  <a:pt x="4488" y="19667"/>
                  <a:pt x="4810" y="19510"/>
                  <a:pt x="5133" y="19340"/>
                </a:cubicBezTo>
                <a:cubicBezTo>
                  <a:pt x="6185" y="18788"/>
                  <a:pt x="7203" y="18215"/>
                  <a:pt x="8170" y="17595"/>
                </a:cubicBezTo>
                <a:cubicBezTo>
                  <a:pt x="9035" y="17036"/>
                  <a:pt x="9748" y="16375"/>
                  <a:pt x="10418" y="15707"/>
                </a:cubicBezTo>
                <a:cubicBezTo>
                  <a:pt x="10800" y="15325"/>
                  <a:pt x="11173" y="14943"/>
                  <a:pt x="11538" y="14562"/>
                </a:cubicBezTo>
                <a:cubicBezTo>
                  <a:pt x="11581" y="14521"/>
                  <a:pt x="11623" y="14473"/>
                  <a:pt x="11682" y="14466"/>
                </a:cubicBezTo>
                <a:cubicBezTo>
                  <a:pt x="11767" y="14466"/>
                  <a:pt x="11767" y="14521"/>
                  <a:pt x="11776" y="14568"/>
                </a:cubicBezTo>
                <a:cubicBezTo>
                  <a:pt x="11776" y="14780"/>
                  <a:pt x="11784" y="14991"/>
                  <a:pt x="11776" y="15202"/>
                </a:cubicBezTo>
                <a:cubicBezTo>
                  <a:pt x="11776" y="15284"/>
                  <a:pt x="11699" y="15346"/>
                  <a:pt x="11615" y="15400"/>
                </a:cubicBezTo>
                <a:cubicBezTo>
                  <a:pt x="10537" y="16163"/>
                  <a:pt x="9409" y="16893"/>
                  <a:pt x="8289" y="17649"/>
                </a:cubicBezTo>
                <a:cubicBezTo>
                  <a:pt x="7406" y="18242"/>
                  <a:pt x="6499" y="18835"/>
                  <a:pt x="5557" y="19401"/>
                </a:cubicBezTo>
                <a:cubicBezTo>
                  <a:pt x="5235" y="19592"/>
                  <a:pt x="4904" y="19783"/>
                  <a:pt x="4573" y="19967"/>
                </a:cubicBezTo>
                <a:cubicBezTo>
                  <a:pt x="4479" y="20015"/>
                  <a:pt x="4378" y="20055"/>
                  <a:pt x="4310" y="20158"/>
                </a:cubicBezTo>
                <a:cubicBezTo>
                  <a:pt x="4539" y="20151"/>
                  <a:pt x="4692" y="20035"/>
                  <a:pt x="4861" y="19967"/>
                </a:cubicBezTo>
                <a:cubicBezTo>
                  <a:pt x="6083" y="19449"/>
                  <a:pt x="7271" y="18890"/>
                  <a:pt x="8399" y="18270"/>
                </a:cubicBezTo>
                <a:cubicBezTo>
                  <a:pt x="9256" y="17799"/>
                  <a:pt x="9952" y="17186"/>
                  <a:pt x="10647" y="16593"/>
                </a:cubicBezTo>
                <a:cubicBezTo>
                  <a:pt x="10961" y="16320"/>
                  <a:pt x="11275" y="16048"/>
                  <a:pt x="11581" y="15775"/>
                </a:cubicBezTo>
                <a:cubicBezTo>
                  <a:pt x="11631" y="15727"/>
                  <a:pt x="11691" y="15673"/>
                  <a:pt x="11767" y="15686"/>
                </a:cubicBezTo>
                <a:cubicBezTo>
                  <a:pt x="11827" y="15693"/>
                  <a:pt x="11810" y="15754"/>
                  <a:pt x="11818" y="15795"/>
                </a:cubicBezTo>
                <a:cubicBezTo>
                  <a:pt x="11852" y="16000"/>
                  <a:pt x="11750" y="16150"/>
                  <a:pt x="11470" y="16334"/>
                </a:cubicBezTo>
                <a:cubicBezTo>
                  <a:pt x="10274" y="17118"/>
                  <a:pt x="9129" y="17929"/>
                  <a:pt x="8187" y="18938"/>
                </a:cubicBezTo>
                <a:cubicBezTo>
                  <a:pt x="7873" y="19278"/>
                  <a:pt x="7406" y="19524"/>
                  <a:pt x="7025" y="19830"/>
                </a:cubicBezTo>
                <a:cubicBezTo>
                  <a:pt x="6414" y="20321"/>
                  <a:pt x="5888" y="20846"/>
                  <a:pt x="5396" y="21405"/>
                </a:cubicBezTo>
                <a:cubicBezTo>
                  <a:pt x="5353" y="21453"/>
                  <a:pt x="5277" y="21507"/>
                  <a:pt x="5336" y="21589"/>
                </a:cubicBezTo>
                <a:cubicBezTo>
                  <a:pt x="5531" y="21432"/>
                  <a:pt x="5718" y="21282"/>
                  <a:pt x="5905" y="21132"/>
                </a:cubicBezTo>
                <a:cubicBezTo>
                  <a:pt x="6236" y="20867"/>
                  <a:pt x="6558" y="20601"/>
                  <a:pt x="6872" y="20328"/>
                </a:cubicBezTo>
                <a:cubicBezTo>
                  <a:pt x="7661" y="19640"/>
                  <a:pt x="8620" y="19142"/>
                  <a:pt x="9519" y="18583"/>
                </a:cubicBezTo>
                <a:cubicBezTo>
                  <a:pt x="9977" y="18304"/>
                  <a:pt x="10384" y="17983"/>
                  <a:pt x="10732" y="17629"/>
                </a:cubicBezTo>
                <a:cubicBezTo>
                  <a:pt x="11063" y="17295"/>
                  <a:pt x="11394" y="16968"/>
                  <a:pt x="11742" y="16620"/>
                </a:cubicBezTo>
                <a:cubicBezTo>
                  <a:pt x="11844" y="16736"/>
                  <a:pt x="11835" y="16845"/>
                  <a:pt x="11682" y="16981"/>
                </a:cubicBezTo>
                <a:cubicBezTo>
                  <a:pt x="11343" y="17295"/>
                  <a:pt x="10987" y="17608"/>
                  <a:pt x="10630" y="17915"/>
                </a:cubicBezTo>
                <a:cubicBezTo>
                  <a:pt x="9841" y="18597"/>
                  <a:pt x="9095" y="19319"/>
                  <a:pt x="8306" y="20028"/>
                </a:cubicBezTo>
                <a:cubicBezTo>
                  <a:pt x="7865" y="20430"/>
                  <a:pt x="7389" y="20819"/>
                  <a:pt x="6923" y="21214"/>
                </a:cubicBezTo>
                <a:cubicBezTo>
                  <a:pt x="6838" y="21282"/>
                  <a:pt x="6753" y="21350"/>
                  <a:pt x="6762" y="21473"/>
                </a:cubicBezTo>
                <a:cubicBezTo>
                  <a:pt x="7729" y="20860"/>
                  <a:pt x="8671" y="20233"/>
                  <a:pt x="9553" y="19565"/>
                </a:cubicBezTo>
                <a:cubicBezTo>
                  <a:pt x="10444" y="18890"/>
                  <a:pt x="11012" y="18065"/>
                  <a:pt x="11716" y="17315"/>
                </a:cubicBezTo>
                <a:cubicBezTo>
                  <a:pt x="11844" y="17574"/>
                  <a:pt x="11725" y="17997"/>
                  <a:pt x="11436" y="18222"/>
                </a:cubicBezTo>
                <a:cubicBezTo>
                  <a:pt x="10333" y="19047"/>
                  <a:pt x="9409" y="19980"/>
                  <a:pt x="8365" y="20873"/>
                </a:cubicBezTo>
                <a:cubicBezTo>
                  <a:pt x="8246" y="20976"/>
                  <a:pt x="8094" y="21064"/>
                  <a:pt x="8026" y="21187"/>
                </a:cubicBezTo>
                <a:cubicBezTo>
                  <a:pt x="8077" y="21235"/>
                  <a:pt x="8136" y="21200"/>
                  <a:pt x="8187" y="21166"/>
                </a:cubicBezTo>
                <a:cubicBezTo>
                  <a:pt x="9112" y="20621"/>
                  <a:pt x="10019" y="20055"/>
                  <a:pt x="10775" y="19381"/>
                </a:cubicBezTo>
                <a:cubicBezTo>
                  <a:pt x="11063" y="19122"/>
                  <a:pt x="11284" y="18842"/>
                  <a:pt x="11504" y="18563"/>
                </a:cubicBezTo>
                <a:cubicBezTo>
                  <a:pt x="11547" y="18501"/>
                  <a:pt x="11589" y="18420"/>
                  <a:pt x="11682" y="18406"/>
                </a:cubicBezTo>
                <a:cubicBezTo>
                  <a:pt x="11793" y="18392"/>
                  <a:pt x="11827" y="18460"/>
                  <a:pt x="11852" y="18529"/>
                </a:cubicBezTo>
                <a:cubicBezTo>
                  <a:pt x="12183" y="19524"/>
                  <a:pt x="12980" y="20219"/>
                  <a:pt x="13829" y="20846"/>
                </a:cubicBezTo>
                <a:cubicBezTo>
                  <a:pt x="13871" y="20873"/>
                  <a:pt x="13897" y="20921"/>
                  <a:pt x="13990" y="20901"/>
                </a:cubicBezTo>
                <a:cubicBezTo>
                  <a:pt x="14049" y="20819"/>
                  <a:pt x="13990" y="20792"/>
                  <a:pt x="13964" y="20757"/>
                </a:cubicBezTo>
                <a:cubicBezTo>
                  <a:pt x="13515" y="20226"/>
                  <a:pt x="13142" y="19640"/>
                  <a:pt x="12870" y="18999"/>
                </a:cubicBezTo>
                <a:cubicBezTo>
                  <a:pt x="12726" y="18651"/>
                  <a:pt x="12353" y="18454"/>
                  <a:pt x="12047" y="18208"/>
                </a:cubicBezTo>
                <a:cubicBezTo>
                  <a:pt x="11920" y="18106"/>
                  <a:pt x="11835" y="17997"/>
                  <a:pt x="11911" y="17820"/>
                </a:cubicBezTo>
                <a:cubicBezTo>
                  <a:pt x="11937" y="17758"/>
                  <a:pt x="11877" y="17690"/>
                  <a:pt x="11979" y="17649"/>
                </a:cubicBezTo>
                <a:cubicBezTo>
                  <a:pt x="12064" y="17615"/>
                  <a:pt x="12115" y="17670"/>
                  <a:pt x="12166" y="17704"/>
                </a:cubicBezTo>
                <a:cubicBezTo>
                  <a:pt x="12539" y="17990"/>
                  <a:pt x="12921" y="18263"/>
                  <a:pt x="13277" y="18549"/>
                </a:cubicBezTo>
                <a:cubicBezTo>
                  <a:pt x="13795" y="18965"/>
                  <a:pt x="14380" y="19306"/>
                  <a:pt x="14966" y="19633"/>
                </a:cubicBezTo>
                <a:cubicBezTo>
                  <a:pt x="15296" y="19817"/>
                  <a:pt x="15593" y="20035"/>
                  <a:pt x="16001" y="20185"/>
                </a:cubicBezTo>
                <a:cubicBezTo>
                  <a:pt x="16009" y="19994"/>
                  <a:pt x="15856" y="19953"/>
                  <a:pt x="15772" y="19871"/>
                </a:cubicBezTo>
                <a:cubicBezTo>
                  <a:pt x="15305" y="19456"/>
                  <a:pt x="14813" y="19053"/>
                  <a:pt x="14431" y="18556"/>
                </a:cubicBezTo>
                <a:cubicBezTo>
                  <a:pt x="14185" y="18229"/>
                  <a:pt x="13744" y="18072"/>
                  <a:pt x="13337" y="17881"/>
                </a:cubicBezTo>
                <a:cubicBezTo>
                  <a:pt x="13023" y="17738"/>
                  <a:pt x="12700" y="17602"/>
                  <a:pt x="12361" y="17472"/>
                </a:cubicBezTo>
                <a:cubicBezTo>
                  <a:pt x="11988" y="17336"/>
                  <a:pt x="11937" y="17254"/>
                  <a:pt x="12124" y="16825"/>
                </a:cubicBezTo>
                <a:cubicBezTo>
                  <a:pt x="13489" y="17663"/>
                  <a:pt x="14915" y="18365"/>
                  <a:pt x="16467" y="18869"/>
                </a:cubicBezTo>
                <a:cubicBezTo>
                  <a:pt x="16450" y="18754"/>
                  <a:pt x="16382" y="18733"/>
                  <a:pt x="16323" y="18699"/>
                </a:cubicBezTo>
                <a:cubicBezTo>
                  <a:pt x="15755" y="18345"/>
                  <a:pt x="15178" y="17983"/>
                  <a:pt x="14601" y="17608"/>
                </a:cubicBezTo>
                <a:cubicBezTo>
                  <a:pt x="14253" y="17390"/>
                  <a:pt x="13778" y="17281"/>
                  <a:pt x="13354" y="17118"/>
                </a:cubicBezTo>
                <a:cubicBezTo>
                  <a:pt x="12997" y="16981"/>
                  <a:pt x="12633" y="16845"/>
                  <a:pt x="12268" y="16688"/>
                </a:cubicBezTo>
                <a:cubicBezTo>
                  <a:pt x="12098" y="16620"/>
                  <a:pt x="12022" y="16191"/>
                  <a:pt x="12140" y="16041"/>
                </a:cubicBezTo>
                <a:cubicBezTo>
                  <a:pt x="12234" y="15925"/>
                  <a:pt x="12310" y="15986"/>
                  <a:pt x="12370" y="16013"/>
                </a:cubicBezTo>
                <a:cubicBezTo>
                  <a:pt x="12785" y="16218"/>
                  <a:pt x="13193" y="16416"/>
                  <a:pt x="13600" y="16613"/>
                </a:cubicBezTo>
                <a:cubicBezTo>
                  <a:pt x="14618" y="17090"/>
                  <a:pt x="15721" y="17424"/>
                  <a:pt x="16807" y="17697"/>
                </a:cubicBezTo>
                <a:cubicBezTo>
                  <a:pt x="17053" y="17758"/>
                  <a:pt x="17282" y="17854"/>
                  <a:pt x="17553" y="17874"/>
                </a:cubicBezTo>
                <a:cubicBezTo>
                  <a:pt x="17613" y="17765"/>
                  <a:pt x="17536" y="17772"/>
                  <a:pt x="17494" y="17752"/>
                </a:cubicBezTo>
                <a:cubicBezTo>
                  <a:pt x="16959" y="17493"/>
                  <a:pt x="16374" y="17274"/>
                  <a:pt x="15899" y="16940"/>
                </a:cubicBezTo>
                <a:cubicBezTo>
                  <a:pt x="15084" y="16368"/>
                  <a:pt x="13854" y="16293"/>
                  <a:pt x="12811" y="15904"/>
                </a:cubicBezTo>
                <a:cubicBezTo>
                  <a:pt x="12650" y="15843"/>
                  <a:pt x="12480" y="15802"/>
                  <a:pt x="12302" y="15761"/>
                </a:cubicBezTo>
                <a:cubicBezTo>
                  <a:pt x="12183" y="15734"/>
                  <a:pt x="12107" y="15673"/>
                  <a:pt x="12124" y="15570"/>
                </a:cubicBezTo>
                <a:cubicBezTo>
                  <a:pt x="12157" y="15414"/>
                  <a:pt x="12081" y="15271"/>
                  <a:pt x="12200" y="15087"/>
                </a:cubicBezTo>
                <a:cubicBezTo>
                  <a:pt x="12497" y="15250"/>
                  <a:pt x="12794" y="15400"/>
                  <a:pt x="13074" y="15557"/>
                </a:cubicBezTo>
                <a:cubicBezTo>
                  <a:pt x="13566" y="15829"/>
                  <a:pt x="14109" y="16034"/>
                  <a:pt x="14686" y="16163"/>
                </a:cubicBezTo>
                <a:cubicBezTo>
                  <a:pt x="15712" y="16388"/>
                  <a:pt x="16620" y="16702"/>
                  <a:pt x="17511" y="17015"/>
                </a:cubicBezTo>
                <a:cubicBezTo>
                  <a:pt x="17613" y="17050"/>
                  <a:pt x="17714" y="17084"/>
                  <a:pt x="17816" y="17118"/>
                </a:cubicBezTo>
                <a:cubicBezTo>
                  <a:pt x="17833" y="17097"/>
                  <a:pt x="17859" y="17070"/>
                  <a:pt x="17876" y="17050"/>
                </a:cubicBezTo>
                <a:cubicBezTo>
                  <a:pt x="17655" y="16940"/>
                  <a:pt x="17443" y="16825"/>
                  <a:pt x="17214" y="16722"/>
                </a:cubicBezTo>
                <a:cubicBezTo>
                  <a:pt x="16637" y="16477"/>
                  <a:pt x="16077" y="16184"/>
                  <a:pt x="15568" y="15829"/>
                </a:cubicBezTo>
                <a:cubicBezTo>
                  <a:pt x="15110" y="15509"/>
                  <a:pt x="14507" y="15366"/>
                  <a:pt x="13897" y="15202"/>
                </a:cubicBezTo>
                <a:cubicBezTo>
                  <a:pt x="13362" y="15059"/>
                  <a:pt x="12819" y="14896"/>
                  <a:pt x="12276" y="14718"/>
                </a:cubicBezTo>
                <a:cubicBezTo>
                  <a:pt x="12208" y="14698"/>
                  <a:pt x="12140" y="14664"/>
                  <a:pt x="12140" y="14596"/>
                </a:cubicBezTo>
                <a:cubicBezTo>
                  <a:pt x="12132" y="14378"/>
                  <a:pt x="12107" y="14160"/>
                  <a:pt x="12115" y="13935"/>
                </a:cubicBezTo>
                <a:cubicBezTo>
                  <a:pt x="12124" y="13798"/>
                  <a:pt x="12242" y="13819"/>
                  <a:pt x="12319" y="13853"/>
                </a:cubicBezTo>
                <a:cubicBezTo>
                  <a:pt x="12556" y="13962"/>
                  <a:pt x="12794" y="14064"/>
                  <a:pt x="13023" y="14173"/>
                </a:cubicBezTo>
                <a:cubicBezTo>
                  <a:pt x="13880" y="14575"/>
                  <a:pt x="14855" y="14787"/>
                  <a:pt x="15873" y="14862"/>
                </a:cubicBezTo>
                <a:cubicBezTo>
                  <a:pt x="17044" y="14950"/>
                  <a:pt x="18071" y="15162"/>
                  <a:pt x="19080" y="15359"/>
                </a:cubicBezTo>
                <a:cubicBezTo>
                  <a:pt x="19148" y="15373"/>
                  <a:pt x="19199" y="15414"/>
                  <a:pt x="19301" y="15366"/>
                </a:cubicBezTo>
                <a:cubicBezTo>
                  <a:pt x="19326" y="15284"/>
                  <a:pt x="19258" y="15291"/>
                  <a:pt x="19216" y="15277"/>
                </a:cubicBezTo>
                <a:cubicBezTo>
                  <a:pt x="18571" y="15073"/>
                  <a:pt x="17926" y="14855"/>
                  <a:pt x="17282" y="14609"/>
                </a:cubicBezTo>
                <a:cubicBezTo>
                  <a:pt x="17010" y="14507"/>
                  <a:pt x="16747" y="14384"/>
                  <a:pt x="16484" y="14255"/>
                </a:cubicBezTo>
                <a:cubicBezTo>
                  <a:pt x="15924" y="13982"/>
                  <a:pt x="15220" y="13901"/>
                  <a:pt x="14499" y="13805"/>
                </a:cubicBezTo>
                <a:cubicBezTo>
                  <a:pt x="13727" y="13703"/>
                  <a:pt x="12955" y="13546"/>
                  <a:pt x="12174" y="13376"/>
                </a:cubicBezTo>
                <a:cubicBezTo>
                  <a:pt x="12090" y="13355"/>
                  <a:pt x="12073" y="13308"/>
                  <a:pt x="12064" y="13239"/>
                </a:cubicBezTo>
                <a:cubicBezTo>
                  <a:pt x="12047" y="13001"/>
                  <a:pt x="12022" y="12769"/>
                  <a:pt x="11996" y="12469"/>
                </a:cubicBezTo>
                <a:cubicBezTo>
                  <a:pt x="13269" y="12892"/>
                  <a:pt x="14482" y="13233"/>
                  <a:pt x="15763" y="13355"/>
                </a:cubicBezTo>
                <a:cubicBezTo>
                  <a:pt x="17044" y="13478"/>
                  <a:pt x="18308" y="13526"/>
                  <a:pt x="19539" y="13478"/>
                </a:cubicBezTo>
                <a:cubicBezTo>
                  <a:pt x="19589" y="13383"/>
                  <a:pt x="19530" y="13389"/>
                  <a:pt x="19488" y="13383"/>
                </a:cubicBezTo>
                <a:cubicBezTo>
                  <a:pt x="18470" y="13185"/>
                  <a:pt x="17451" y="12926"/>
                  <a:pt x="16399" y="12646"/>
                </a:cubicBezTo>
                <a:cubicBezTo>
                  <a:pt x="15789" y="12483"/>
                  <a:pt x="15059" y="12476"/>
                  <a:pt x="14338" y="12421"/>
                </a:cubicBezTo>
                <a:cubicBezTo>
                  <a:pt x="13600" y="12367"/>
                  <a:pt x="12845" y="12285"/>
                  <a:pt x="12098" y="12176"/>
                </a:cubicBezTo>
                <a:cubicBezTo>
                  <a:pt x="12005" y="12162"/>
                  <a:pt x="11928" y="12142"/>
                  <a:pt x="11920" y="12053"/>
                </a:cubicBezTo>
                <a:cubicBezTo>
                  <a:pt x="11886" y="11733"/>
                  <a:pt x="11852" y="11419"/>
                  <a:pt x="11801" y="11058"/>
                </a:cubicBezTo>
                <a:cubicBezTo>
                  <a:pt x="13328" y="11549"/>
                  <a:pt x="14813" y="11917"/>
                  <a:pt x="16374" y="11992"/>
                </a:cubicBezTo>
                <a:cubicBezTo>
                  <a:pt x="17935" y="12060"/>
                  <a:pt x="19454" y="12012"/>
                  <a:pt x="20930" y="11822"/>
                </a:cubicBezTo>
                <a:cubicBezTo>
                  <a:pt x="20947" y="11713"/>
                  <a:pt x="20887" y="11733"/>
                  <a:pt x="20845" y="11726"/>
                </a:cubicBezTo>
                <a:cubicBezTo>
                  <a:pt x="19852" y="11604"/>
                  <a:pt x="18834" y="11454"/>
                  <a:pt x="17808" y="11235"/>
                </a:cubicBezTo>
                <a:cubicBezTo>
                  <a:pt x="16951" y="11051"/>
                  <a:pt x="16001" y="10976"/>
                  <a:pt x="14966" y="10970"/>
                </a:cubicBezTo>
                <a:cubicBezTo>
                  <a:pt x="13948" y="10963"/>
                  <a:pt x="12930" y="10874"/>
                  <a:pt x="11895" y="10745"/>
                </a:cubicBezTo>
                <a:cubicBezTo>
                  <a:pt x="11767" y="10731"/>
                  <a:pt x="11708" y="10683"/>
                  <a:pt x="11699" y="10581"/>
                </a:cubicBezTo>
                <a:cubicBezTo>
                  <a:pt x="11691" y="10431"/>
                  <a:pt x="11648" y="10288"/>
                  <a:pt x="11606" y="10145"/>
                </a:cubicBezTo>
                <a:cubicBezTo>
                  <a:pt x="11581" y="10029"/>
                  <a:pt x="11623" y="9988"/>
                  <a:pt x="11784" y="10009"/>
                </a:cubicBezTo>
                <a:cubicBezTo>
                  <a:pt x="12336" y="10090"/>
                  <a:pt x="12887" y="10152"/>
                  <a:pt x="13439" y="10206"/>
                </a:cubicBezTo>
                <a:cubicBezTo>
                  <a:pt x="14007" y="10261"/>
                  <a:pt x="14584" y="10274"/>
                  <a:pt x="15161" y="10254"/>
                </a:cubicBezTo>
                <a:cubicBezTo>
                  <a:pt x="15882" y="10220"/>
                  <a:pt x="16586" y="10159"/>
                  <a:pt x="17299" y="10036"/>
                </a:cubicBezTo>
                <a:cubicBezTo>
                  <a:pt x="18283" y="9865"/>
                  <a:pt x="19242" y="9647"/>
                  <a:pt x="20166" y="9368"/>
                </a:cubicBezTo>
                <a:cubicBezTo>
                  <a:pt x="20574" y="9245"/>
                  <a:pt x="20972" y="9129"/>
                  <a:pt x="21363" y="8993"/>
                </a:cubicBezTo>
                <a:cubicBezTo>
                  <a:pt x="21430" y="8966"/>
                  <a:pt x="21498" y="8959"/>
                  <a:pt x="21575" y="8884"/>
                </a:cubicBezTo>
                <a:cubicBezTo>
                  <a:pt x="21600" y="8809"/>
                  <a:pt x="21524" y="8843"/>
                  <a:pt x="21464" y="8850"/>
                </a:cubicBezTo>
                <a:close/>
                <a:moveTo>
                  <a:pt x="10461" y="7902"/>
                </a:moveTo>
                <a:cubicBezTo>
                  <a:pt x="9841" y="8216"/>
                  <a:pt x="9256" y="8564"/>
                  <a:pt x="8637" y="8877"/>
                </a:cubicBezTo>
                <a:cubicBezTo>
                  <a:pt x="8374" y="9013"/>
                  <a:pt x="8153" y="9191"/>
                  <a:pt x="7822" y="9272"/>
                </a:cubicBezTo>
                <a:cubicBezTo>
                  <a:pt x="7839" y="9252"/>
                  <a:pt x="7856" y="9232"/>
                  <a:pt x="7873" y="9218"/>
                </a:cubicBezTo>
                <a:cubicBezTo>
                  <a:pt x="8687" y="8584"/>
                  <a:pt x="9468" y="7937"/>
                  <a:pt x="10215" y="7282"/>
                </a:cubicBezTo>
                <a:cubicBezTo>
                  <a:pt x="10248" y="7248"/>
                  <a:pt x="10299" y="7221"/>
                  <a:pt x="10342" y="7194"/>
                </a:cubicBezTo>
                <a:cubicBezTo>
                  <a:pt x="10461" y="7112"/>
                  <a:pt x="10511" y="7146"/>
                  <a:pt x="10528" y="7248"/>
                </a:cubicBezTo>
                <a:cubicBezTo>
                  <a:pt x="10554" y="7371"/>
                  <a:pt x="10588" y="7493"/>
                  <a:pt x="10630" y="7616"/>
                </a:cubicBezTo>
                <a:cubicBezTo>
                  <a:pt x="10664" y="7746"/>
                  <a:pt x="10613" y="7827"/>
                  <a:pt x="10461" y="790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E401285-0A6E-4F70-86DB-227CB70FE1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3041224"/>
            <a:ext cx="6204605" cy="184558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A11A794-A338-4A3D-A44B-9F224F209E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3888" y="4913793"/>
            <a:ext cx="4392955" cy="952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F084121D-C173-41BF-A8BF-A7307C52D56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D7E377AD-FE2F-4ACD-975A-1CA31E6EAF7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8DD8FB59-3532-4BA9-BBBF-A18CF50441F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88B00100-82A6-46DB-AB35-5266F91AE7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02462" y="3426986"/>
            <a:ext cx="1701800" cy="24511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CCE23A20-9D3A-4A2C-8AD2-D6BCBFFE80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02462" y="3691198"/>
            <a:ext cx="1701800" cy="24511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="" xmlns:a16="http://schemas.microsoft.com/office/drawing/2014/main" id="{7686557C-B6EC-41CF-A5C6-C78D6675CEF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02462" y="3955411"/>
            <a:ext cx="1701800" cy="24511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6EF-1F45-4ECD-8D5C-3F0C3828F6F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44883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xmlns="" id="{EA3C1A19-98AB-4AE1-AA50-CFAFE72BA9B3}"/>
              </a:ext>
            </a:extLst>
          </p:cNvPr>
          <p:cNvSpPr/>
          <p:nvPr userDrawn="1"/>
        </p:nvSpPr>
        <p:spPr>
          <a:xfrm>
            <a:off x="170363" y="235090"/>
            <a:ext cx="8803275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A5A2085-C8F4-42E8-AE7A-DE98A7BB0208}"/>
              </a:ext>
            </a:extLst>
          </p:cNvPr>
          <p:cNvSpPr/>
          <p:nvPr userDrawn="1"/>
        </p:nvSpPr>
        <p:spPr>
          <a:xfrm>
            <a:off x="8743950" y="5267739"/>
            <a:ext cx="40005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11D007F-2130-45F0-ABBB-58A343741F57}"/>
              </a:ext>
            </a:extLst>
          </p:cNvPr>
          <p:cNvSpPr/>
          <p:nvPr userDrawn="1"/>
        </p:nvSpPr>
        <p:spPr>
          <a:xfrm>
            <a:off x="6583163" y="6415148"/>
            <a:ext cx="2560837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124E619-D48B-4FE8-A8D5-803C8127E373}"/>
              </a:ext>
            </a:extLst>
          </p:cNvPr>
          <p:cNvGrpSpPr/>
          <p:nvPr userDrawn="1"/>
        </p:nvGrpSpPr>
        <p:grpSpPr>
          <a:xfrm>
            <a:off x="6583163" y="5831857"/>
            <a:ext cx="1347920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116BEE-F71B-4ED3-848B-6A978EA7AF8F}"/>
              </a:ext>
            </a:extLst>
          </p:cNvPr>
          <p:cNvGrpSpPr/>
          <p:nvPr userDrawn="1"/>
        </p:nvGrpSpPr>
        <p:grpSpPr>
          <a:xfrm flipH="1">
            <a:off x="7942201" y="4896637"/>
            <a:ext cx="1020836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5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D9F-4789-4490-A08C-255113DB2E57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Quality Assurance is Compulsory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2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6EF-1F45-4ECD-8D5C-3F0C3828F6F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1857C97-E013-43FE-9E82-298502542D0C}"/>
              </a:ext>
            </a:extLst>
          </p:cNvPr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D9864D-2D40-4BCD-B905-77BE8C94187D}"/>
              </a:ext>
            </a:extLst>
          </p:cNvPr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4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ED94C06-4B93-476A-A54C-CA2F7CD87A17}"/>
              </a:ext>
            </a:extLst>
          </p:cNvPr>
          <p:cNvSpPr/>
          <p:nvPr/>
        </p:nvSpPr>
        <p:spPr>
          <a:xfrm>
            <a:off x="0" y="0"/>
            <a:ext cx="6573566" cy="6858000"/>
          </a:xfrm>
          <a:custGeom>
            <a:avLst/>
            <a:gdLst>
              <a:gd name="connsiteX0" fmla="*/ 0 w 6573566"/>
              <a:gd name="connsiteY0" fmla="*/ 0 h 6857048"/>
              <a:gd name="connsiteX1" fmla="*/ 478399 w 6573566"/>
              <a:gd name="connsiteY1" fmla="*/ 0 h 6857048"/>
              <a:gd name="connsiteX2" fmla="*/ 3106070 w 6573566"/>
              <a:gd name="connsiteY2" fmla="*/ 0 h 6857048"/>
              <a:gd name="connsiteX3" fmla="*/ 3280229 w 6573566"/>
              <a:gd name="connsiteY3" fmla="*/ 0 h 6857048"/>
              <a:gd name="connsiteX4" fmla="*/ 4397970 w 6573566"/>
              <a:gd name="connsiteY4" fmla="*/ 0 h 6857048"/>
              <a:gd name="connsiteX5" fmla="*/ 4476740 w 6573566"/>
              <a:gd name="connsiteY5" fmla="*/ 661035 h 6857048"/>
              <a:gd name="connsiteX6" fmla="*/ 3991156 w 6573566"/>
              <a:gd name="connsiteY6" fmla="*/ 1524953 h 6857048"/>
              <a:gd name="connsiteX7" fmla="*/ 3203120 w 6573566"/>
              <a:gd name="connsiteY7" fmla="*/ 2480310 h 6857048"/>
              <a:gd name="connsiteX8" fmla="*/ 3122024 w 6573566"/>
              <a:gd name="connsiteY8" fmla="*/ 2582228 h 6857048"/>
              <a:gd name="connsiteX9" fmla="*/ 3115376 w 6573566"/>
              <a:gd name="connsiteY9" fmla="*/ 2687955 h 6857048"/>
              <a:gd name="connsiteX10" fmla="*/ 3234363 w 6573566"/>
              <a:gd name="connsiteY10" fmla="*/ 2696528 h 6857048"/>
              <a:gd name="connsiteX11" fmla="*/ 3298177 w 6573566"/>
              <a:gd name="connsiteY11" fmla="*/ 2646998 h 6857048"/>
              <a:gd name="connsiteX12" fmla="*/ 4431206 w 6573566"/>
              <a:gd name="connsiteY12" fmla="*/ 1241108 h 6857048"/>
              <a:gd name="connsiteX13" fmla="*/ 4673832 w 6573566"/>
              <a:gd name="connsiteY13" fmla="*/ 370523 h 6857048"/>
              <a:gd name="connsiteX14" fmla="*/ 4812095 w 6573566"/>
              <a:gd name="connsiteY14" fmla="*/ 280988 h 6857048"/>
              <a:gd name="connsiteX15" fmla="*/ 5639350 w 6573566"/>
              <a:gd name="connsiteY15" fmla="*/ 1269683 h 6857048"/>
              <a:gd name="connsiteX16" fmla="*/ 5533658 w 6573566"/>
              <a:gd name="connsiteY16" fmla="*/ 2099310 h 6857048"/>
              <a:gd name="connsiteX17" fmla="*/ 4667185 w 6573566"/>
              <a:gd name="connsiteY17" fmla="*/ 2954655 h 6857048"/>
              <a:gd name="connsiteX18" fmla="*/ 3840927 w 6573566"/>
              <a:gd name="connsiteY18" fmla="*/ 3564255 h 6857048"/>
              <a:gd name="connsiteX19" fmla="*/ 3776116 w 6573566"/>
              <a:gd name="connsiteY19" fmla="*/ 3612833 h 6857048"/>
              <a:gd name="connsiteX20" fmla="*/ 3725597 w 6573566"/>
              <a:gd name="connsiteY20" fmla="*/ 3734753 h 6857048"/>
              <a:gd name="connsiteX21" fmla="*/ 3860869 w 6573566"/>
              <a:gd name="connsiteY21" fmla="*/ 3744278 h 6857048"/>
              <a:gd name="connsiteX22" fmla="*/ 4189245 w 6573566"/>
              <a:gd name="connsiteY22" fmla="*/ 3564255 h 6857048"/>
              <a:gd name="connsiteX23" fmla="*/ 4964318 w 6573566"/>
              <a:gd name="connsiteY23" fmla="*/ 2916555 h 6857048"/>
              <a:gd name="connsiteX24" fmla="*/ 5884967 w 6573566"/>
              <a:gd name="connsiteY24" fmla="*/ 1801178 h 6857048"/>
              <a:gd name="connsiteX25" fmla="*/ 5972379 w 6573566"/>
              <a:gd name="connsiteY25" fmla="*/ 1711643 h 6857048"/>
              <a:gd name="connsiteX26" fmla="*/ 6038187 w 6573566"/>
              <a:gd name="connsiteY26" fmla="*/ 1793558 h 6857048"/>
              <a:gd name="connsiteX27" fmla="*/ 6404784 w 6573566"/>
              <a:gd name="connsiteY27" fmla="*/ 3195638 h 6857048"/>
              <a:gd name="connsiteX28" fmla="*/ 5992320 w 6573566"/>
              <a:gd name="connsiteY28" fmla="*/ 4071938 h 6857048"/>
              <a:gd name="connsiteX29" fmla="*/ 4677820 w 6573566"/>
              <a:gd name="connsiteY29" fmla="*/ 4752023 h 6857048"/>
              <a:gd name="connsiteX30" fmla="*/ 4015086 w 6573566"/>
              <a:gd name="connsiteY30" fmla="*/ 5024438 h 6857048"/>
              <a:gd name="connsiteX31" fmla="*/ 3897097 w 6573566"/>
              <a:gd name="connsiteY31" fmla="*/ 5161598 h 6857048"/>
              <a:gd name="connsiteX32" fmla="*/ 4075909 w 6573566"/>
              <a:gd name="connsiteY32" fmla="*/ 5229225 h 6857048"/>
              <a:gd name="connsiteX33" fmla="*/ 5982017 w 6573566"/>
              <a:gd name="connsiteY33" fmla="*/ 4460558 h 6857048"/>
              <a:gd name="connsiteX34" fmla="*/ 6410434 w 6573566"/>
              <a:gd name="connsiteY34" fmla="*/ 4084320 h 6857048"/>
              <a:gd name="connsiteX35" fmla="*/ 6543712 w 6573566"/>
              <a:gd name="connsiteY35" fmla="*/ 4014788 h 6857048"/>
              <a:gd name="connsiteX36" fmla="*/ 6570302 w 6573566"/>
              <a:gd name="connsiteY36" fmla="*/ 4150995 h 6857048"/>
              <a:gd name="connsiteX37" fmla="*/ 6313384 w 6573566"/>
              <a:gd name="connsiteY37" fmla="*/ 6065520 h 6857048"/>
              <a:gd name="connsiteX38" fmla="*/ 5974373 w 6573566"/>
              <a:gd name="connsiteY38" fmla="*/ 6857048 h 6857048"/>
              <a:gd name="connsiteX39" fmla="*/ 2723187 w 6573566"/>
              <a:gd name="connsiteY39" fmla="*/ 6857048 h 6857048"/>
              <a:gd name="connsiteX40" fmla="*/ 2291113 w 6573566"/>
              <a:gd name="connsiteY40" fmla="*/ 6857048 h 6857048"/>
              <a:gd name="connsiteX41" fmla="*/ 0 w 6573566"/>
              <a:gd name="connsiteY41" fmla="*/ 6857048 h 685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73566" h="6857048">
                <a:moveTo>
                  <a:pt x="0" y="0"/>
                </a:moveTo>
                <a:lnTo>
                  <a:pt x="478399" y="0"/>
                </a:lnTo>
                <a:lnTo>
                  <a:pt x="3106070" y="0"/>
                </a:lnTo>
                <a:lnTo>
                  <a:pt x="3280229" y="0"/>
                </a:lnTo>
                <a:lnTo>
                  <a:pt x="4397970" y="0"/>
                </a:lnTo>
                <a:cubicBezTo>
                  <a:pt x="4528256" y="187643"/>
                  <a:pt x="4556840" y="406718"/>
                  <a:pt x="4476740" y="661035"/>
                </a:cubicBezTo>
                <a:cubicBezTo>
                  <a:pt x="4375037" y="982980"/>
                  <a:pt x="4177945" y="1251585"/>
                  <a:pt x="3991156" y="1524953"/>
                </a:cubicBezTo>
                <a:cubicBezTo>
                  <a:pt x="3759166" y="1867853"/>
                  <a:pt x="3468679" y="2164080"/>
                  <a:pt x="3203120" y="2480310"/>
                </a:cubicBezTo>
                <a:cubicBezTo>
                  <a:pt x="3175534" y="2513648"/>
                  <a:pt x="3145954" y="2546033"/>
                  <a:pt x="3122024" y="2582228"/>
                </a:cubicBezTo>
                <a:cubicBezTo>
                  <a:pt x="3101085" y="2614613"/>
                  <a:pt x="3084134" y="2652713"/>
                  <a:pt x="3115376" y="2687955"/>
                </a:cubicBezTo>
                <a:cubicBezTo>
                  <a:pt x="3150607" y="2727008"/>
                  <a:pt x="3194479" y="2718435"/>
                  <a:pt x="3234363" y="2696528"/>
                </a:cubicBezTo>
                <a:cubicBezTo>
                  <a:pt x="3257296" y="2684145"/>
                  <a:pt x="3279232" y="2666048"/>
                  <a:pt x="3298177" y="2646998"/>
                </a:cubicBezTo>
                <a:cubicBezTo>
                  <a:pt x="3732244" y="2224088"/>
                  <a:pt x="4110475" y="1754505"/>
                  <a:pt x="4431206" y="1241108"/>
                </a:cubicBezTo>
                <a:cubicBezTo>
                  <a:pt x="4595726" y="977265"/>
                  <a:pt x="4666187" y="681038"/>
                  <a:pt x="4673832" y="370523"/>
                </a:cubicBezTo>
                <a:cubicBezTo>
                  <a:pt x="4676823" y="277178"/>
                  <a:pt x="4694771" y="186690"/>
                  <a:pt x="4812095" y="280988"/>
                </a:cubicBezTo>
                <a:cubicBezTo>
                  <a:pt x="5153766" y="554355"/>
                  <a:pt x="5460205" y="852488"/>
                  <a:pt x="5639350" y="1269683"/>
                </a:cubicBezTo>
                <a:cubicBezTo>
                  <a:pt x="5771631" y="1578293"/>
                  <a:pt x="5703164" y="1840230"/>
                  <a:pt x="5533658" y="2099310"/>
                </a:cubicBezTo>
                <a:cubicBezTo>
                  <a:pt x="5305988" y="2446973"/>
                  <a:pt x="4985257" y="2699385"/>
                  <a:pt x="4667185" y="2954655"/>
                </a:cubicBezTo>
                <a:cubicBezTo>
                  <a:pt x="4399631" y="3168968"/>
                  <a:pt x="4127425" y="3375660"/>
                  <a:pt x="3840927" y="3564255"/>
                </a:cubicBezTo>
                <a:cubicBezTo>
                  <a:pt x="3818991" y="3578543"/>
                  <a:pt x="3796058" y="3594735"/>
                  <a:pt x="3776116" y="3612833"/>
                </a:cubicBezTo>
                <a:cubicBezTo>
                  <a:pt x="3740886" y="3646170"/>
                  <a:pt x="3689369" y="3682365"/>
                  <a:pt x="3725597" y="3734753"/>
                </a:cubicBezTo>
                <a:cubicBezTo>
                  <a:pt x="3758169" y="3782378"/>
                  <a:pt x="3815335" y="3762375"/>
                  <a:pt x="3860869" y="3744278"/>
                </a:cubicBezTo>
                <a:cubicBezTo>
                  <a:pt x="3977197" y="3696653"/>
                  <a:pt x="4085547" y="3635693"/>
                  <a:pt x="4189245" y="3564255"/>
                </a:cubicBezTo>
                <a:cubicBezTo>
                  <a:pt x="4467434" y="3371850"/>
                  <a:pt x="4711057" y="3138488"/>
                  <a:pt x="4964318" y="2916555"/>
                </a:cubicBezTo>
                <a:cubicBezTo>
                  <a:pt x="5333575" y="2593658"/>
                  <a:pt x="5621070" y="2207895"/>
                  <a:pt x="5884967" y="1801178"/>
                </a:cubicBezTo>
                <a:cubicBezTo>
                  <a:pt x="5907568" y="1765935"/>
                  <a:pt x="5924850" y="1714500"/>
                  <a:pt x="5972379" y="1711643"/>
                </a:cubicBezTo>
                <a:cubicBezTo>
                  <a:pt x="6021901" y="1707833"/>
                  <a:pt x="6025889" y="1760220"/>
                  <a:pt x="6038187" y="1793558"/>
                </a:cubicBezTo>
                <a:cubicBezTo>
                  <a:pt x="6203704" y="2249805"/>
                  <a:pt x="6333326" y="2714625"/>
                  <a:pt x="6404784" y="3195638"/>
                </a:cubicBezTo>
                <a:cubicBezTo>
                  <a:pt x="6461619" y="3582353"/>
                  <a:pt x="6295104" y="3857625"/>
                  <a:pt x="5992320" y="4071938"/>
                </a:cubicBezTo>
                <a:cubicBezTo>
                  <a:pt x="5585839" y="4360545"/>
                  <a:pt x="5143130" y="4578668"/>
                  <a:pt x="4677820" y="4752023"/>
                </a:cubicBezTo>
                <a:cubicBezTo>
                  <a:pt x="4454139" y="4834890"/>
                  <a:pt x="4226470" y="4911090"/>
                  <a:pt x="4015086" y="5024438"/>
                </a:cubicBezTo>
                <a:cubicBezTo>
                  <a:pt x="3960911" y="5053965"/>
                  <a:pt x="3879814" y="5085398"/>
                  <a:pt x="3897097" y="5161598"/>
                </a:cubicBezTo>
                <a:cubicBezTo>
                  <a:pt x="3918036" y="5251133"/>
                  <a:pt x="4009436" y="5235893"/>
                  <a:pt x="4075909" y="5229225"/>
                </a:cubicBezTo>
                <a:cubicBezTo>
                  <a:pt x="4785174" y="5156835"/>
                  <a:pt x="5430625" y="4923473"/>
                  <a:pt x="5982017" y="4460558"/>
                </a:cubicBezTo>
                <a:cubicBezTo>
                  <a:pt x="6127593" y="4338638"/>
                  <a:pt x="6265524" y="4208145"/>
                  <a:pt x="6410434" y="4084320"/>
                </a:cubicBezTo>
                <a:cubicBezTo>
                  <a:pt x="6449321" y="4051935"/>
                  <a:pt x="6486546" y="3985260"/>
                  <a:pt x="6543712" y="4014788"/>
                </a:cubicBezTo>
                <a:cubicBezTo>
                  <a:pt x="6589246" y="4037648"/>
                  <a:pt x="6568307" y="4103370"/>
                  <a:pt x="6570302" y="4150995"/>
                </a:cubicBezTo>
                <a:cubicBezTo>
                  <a:pt x="6591241" y="4803458"/>
                  <a:pt x="6512138" y="5442585"/>
                  <a:pt x="6313384" y="6065520"/>
                </a:cubicBezTo>
                <a:cubicBezTo>
                  <a:pt x="6224643" y="6343650"/>
                  <a:pt x="6116292" y="6610350"/>
                  <a:pt x="5974373" y="6857048"/>
                </a:cubicBezTo>
                <a:lnTo>
                  <a:pt x="2723187" y="6857048"/>
                </a:lnTo>
                <a:lnTo>
                  <a:pt x="2291113" y="6857048"/>
                </a:lnTo>
                <a:lnTo>
                  <a:pt x="0" y="685704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="" xmlns:a16="http://schemas.microsoft.com/office/drawing/2014/main" id="{DF5262FA-9FD5-E646-B7E3-224863594837}"/>
              </a:ext>
            </a:extLst>
          </p:cNvPr>
          <p:cNvSpPr/>
          <p:nvPr/>
        </p:nvSpPr>
        <p:spPr>
          <a:xfrm>
            <a:off x="4920" y="4641751"/>
            <a:ext cx="10531" cy="14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066" h="21600" extrusionOk="0">
                <a:moveTo>
                  <a:pt x="6353" y="2736"/>
                </a:moveTo>
                <a:cubicBezTo>
                  <a:pt x="3812" y="1872"/>
                  <a:pt x="2541" y="864"/>
                  <a:pt x="0" y="0"/>
                </a:cubicBezTo>
                <a:lnTo>
                  <a:pt x="0" y="21600"/>
                </a:lnTo>
                <a:cubicBezTo>
                  <a:pt x="11435" y="15408"/>
                  <a:pt x="21600" y="9216"/>
                  <a:pt x="6353" y="2736"/>
                </a:cubicBezTo>
                <a:close/>
              </a:path>
            </a:pathLst>
          </a:custGeom>
          <a:solidFill>
            <a:srgbClr val="FFDE7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3E8AF5E9-5E3F-0540-AFA0-4BF54440D899}"/>
              </a:ext>
            </a:extLst>
          </p:cNvPr>
          <p:cNvSpPr/>
          <p:nvPr/>
        </p:nvSpPr>
        <p:spPr>
          <a:xfrm>
            <a:off x="0" y="4641751"/>
            <a:ext cx="2000822" cy="220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1" extrusionOk="0">
                <a:moveTo>
                  <a:pt x="9852" y="20727"/>
                </a:moveTo>
                <a:cubicBezTo>
                  <a:pt x="10896" y="20263"/>
                  <a:pt x="12000" y="19933"/>
                  <a:pt x="13096" y="19619"/>
                </a:cubicBezTo>
                <a:cubicBezTo>
                  <a:pt x="14000" y="19359"/>
                  <a:pt x="14930" y="19147"/>
                  <a:pt x="15722" y="18801"/>
                </a:cubicBezTo>
                <a:cubicBezTo>
                  <a:pt x="17496" y="18030"/>
                  <a:pt x="19391" y="17519"/>
                  <a:pt x="21348" y="17267"/>
                </a:cubicBezTo>
                <a:cubicBezTo>
                  <a:pt x="21435" y="17260"/>
                  <a:pt x="21513" y="17244"/>
                  <a:pt x="21600" y="17228"/>
                </a:cubicBezTo>
                <a:cubicBezTo>
                  <a:pt x="21583" y="17212"/>
                  <a:pt x="21565" y="17197"/>
                  <a:pt x="21548" y="17181"/>
                </a:cubicBezTo>
                <a:cubicBezTo>
                  <a:pt x="21313" y="17197"/>
                  <a:pt x="21078" y="17205"/>
                  <a:pt x="20852" y="17236"/>
                </a:cubicBezTo>
                <a:cubicBezTo>
                  <a:pt x="19861" y="17370"/>
                  <a:pt x="18835" y="17488"/>
                  <a:pt x="17730" y="17543"/>
                </a:cubicBezTo>
                <a:cubicBezTo>
                  <a:pt x="16965" y="17582"/>
                  <a:pt x="16191" y="17629"/>
                  <a:pt x="15452" y="17755"/>
                </a:cubicBezTo>
                <a:cubicBezTo>
                  <a:pt x="14148" y="17967"/>
                  <a:pt x="13009" y="18447"/>
                  <a:pt x="11896" y="18997"/>
                </a:cubicBezTo>
                <a:cubicBezTo>
                  <a:pt x="11148" y="19359"/>
                  <a:pt x="10435" y="19768"/>
                  <a:pt x="9722" y="20208"/>
                </a:cubicBezTo>
                <a:cubicBezTo>
                  <a:pt x="9635" y="20263"/>
                  <a:pt x="9548" y="20358"/>
                  <a:pt x="9409" y="20326"/>
                </a:cubicBezTo>
                <a:cubicBezTo>
                  <a:pt x="9252" y="20287"/>
                  <a:pt x="9209" y="19909"/>
                  <a:pt x="9330" y="19807"/>
                </a:cubicBezTo>
                <a:cubicBezTo>
                  <a:pt x="9478" y="19681"/>
                  <a:pt x="9678" y="19619"/>
                  <a:pt x="9861" y="19532"/>
                </a:cubicBezTo>
                <a:cubicBezTo>
                  <a:pt x="11052" y="18934"/>
                  <a:pt x="12287" y="18439"/>
                  <a:pt x="13539" y="18022"/>
                </a:cubicBezTo>
                <a:cubicBezTo>
                  <a:pt x="14200" y="17802"/>
                  <a:pt x="14870" y="17590"/>
                  <a:pt x="15400" y="17299"/>
                </a:cubicBezTo>
                <a:cubicBezTo>
                  <a:pt x="17026" y="16395"/>
                  <a:pt x="18774" y="15726"/>
                  <a:pt x="20591" y="15294"/>
                </a:cubicBezTo>
                <a:cubicBezTo>
                  <a:pt x="20870" y="15231"/>
                  <a:pt x="21139" y="15168"/>
                  <a:pt x="21461" y="15097"/>
                </a:cubicBezTo>
                <a:cubicBezTo>
                  <a:pt x="21365" y="15066"/>
                  <a:pt x="21339" y="15050"/>
                  <a:pt x="21322" y="15050"/>
                </a:cubicBezTo>
                <a:cubicBezTo>
                  <a:pt x="21226" y="15058"/>
                  <a:pt x="21122" y="15074"/>
                  <a:pt x="21026" y="15089"/>
                </a:cubicBezTo>
                <a:cubicBezTo>
                  <a:pt x="20000" y="15270"/>
                  <a:pt x="18991" y="15506"/>
                  <a:pt x="17800" y="15632"/>
                </a:cubicBezTo>
                <a:cubicBezTo>
                  <a:pt x="16922" y="15726"/>
                  <a:pt x="16009" y="15805"/>
                  <a:pt x="15157" y="15994"/>
                </a:cubicBezTo>
                <a:cubicBezTo>
                  <a:pt x="13270" y="16418"/>
                  <a:pt x="11791" y="17354"/>
                  <a:pt x="10296" y="18353"/>
                </a:cubicBezTo>
                <a:cubicBezTo>
                  <a:pt x="9896" y="18620"/>
                  <a:pt x="9522" y="18911"/>
                  <a:pt x="9139" y="19210"/>
                </a:cubicBezTo>
                <a:cubicBezTo>
                  <a:pt x="8974" y="19335"/>
                  <a:pt x="8913" y="19296"/>
                  <a:pt x="8861" y="19162"/>
                </a:cubicBezTo>
                <a:cubicBezTo>
                  <a:pt x="8783" y="18982"/>
                  <a:pt x="8722" y="18793"/>
                  <a:pt x="8617" y="18620"/>
                </a:cubicBezTo>
                <a:cubicBezTo>
                  <a:pt x="8487" y="18408"/>
                  <a:pt x="8574" y="18258"/>
                  <a:pt x="8835" y="18117"/>
                </a:cubicBezTo>
                <a:cubicBezTo>
                  <a:pt x="9426" y="17810"/>
                  <a:pt x="10009" y="17511"/>
                  <a:pt x="10617" y="17252"/>
                </a:cubicBezTo>
                <a:cubicBezTo>
                  <a:pt x="11774" y="16756"/>
                  <a:pt x="12783" y="16182"/>
                  <a:pt x="13878" y="15734"/>
                </a:cubicBezTo>
                <a:cubicBezTo>
                  <a:pt x="14530" y="15467"/>
                  <a:pt x="15165" y="15207"/>
                  <a:pt x="15904" y="15066"/>
                </a:cubicBezTo>
                <a:cubicBezTo>
                  <a:pt x="17470" y="14767"/>
                  <a:pt x="19113" y="14673"/>
                  <a:pt x="20765" y="14712"/>
                </a:cubicBezTo>
                <a:cubicBezTo>
                  <a:pt x="20887" y="14712"/>
                  <a:pt x="21026" y="14736"/>
                  <a:pt x="21104" y="14680"/>
                </a:cubicBezTo>
                <a:cubicBezTo>
                  <a:pt x="20983" y="14625"/>
                  <a:pt x="20904" y="14633"/>
                  <a:pt x="20817" y="14625"/>
                </a:cubicBezTo>
                <a:cubicBezTo>
                  <a:pt x="17983" y="14413"/>
                  <a:pt x="15174" y="14610"/>
                  <a:pt x="12504" y="15231"/>
                </a:cubicBezTo>
                <a:cubicBezTo>
                  <a:pt x="11687" y="15420"/>
                  <a:pt x="11017" y="15766"/>
                  <a:pt x="10426" y="16190"/>
                </a:cubicBezTo>
                <a:cubicBezTo>
                  <a:pt x="9722" y="16693"/>
                  <a:pt x="9087" y="17267"/>
                  <a:pt x="8504" y="17889"/>
                </a:cubicBezTo>
                <a:cubicBezTo>
                  <a:pt x="8400" y="18007"/>
                  <a:pt x="8330" y="17983"/>
                  <a:pt x="8278" y="17873"/>
                </a:cubicBezTo>
                <a:cubicBezTo>
                  <a:pt x="8130" y="17543"/>
                  <a:pt x="7983" y="17205"/>
                  <a:pt x="7835" y="16866"/>
                </a:cubicBezTo>
                <a:cubicBezTo>
                  <a:pt x="7783" y="16748"/>
                  <a:pt x="7843" y="16670"/>
                  <a:pt x="7983" y="16591"/>
                </a:cubicBezTo>
                <a:cubicBezTo>
                  <a:pt x="8965" y="16041"/>
                  <a:pt x="9965" y="15538"/>
                  <a:pt x="11017" y="15129"/>
                </a:cubicBezTo>
                <a:cubicBezTo>
                  <a:pt x="12626" y="14507"/>
                  <a:pt x="13948" y="13800"/>
                  <a:pt x="15070" y="13013"/>
                </a:cubicBezTo>
                <a:cubicBezTo>
                  <a:pt x="16078" y="12306"/>
                  <a:pt x="17096" y="11669"/>
                  <a:pt x="18035" y="11040"/>
                </a:cubicBezTo>
                <a:cubicBezTo>
                  <a:pt x="18217" y="10914"/>
                  <a:pt x="18374" y="10780"/>
                  <a:pt x="18583" y="10623"/>
                </a:cubicBezTo>
                <a:cubicBezTo>
                  <a:pt x="18313" y="10631"/>
                  <a:pt x="18322" y="10631"/>
                  <a:pt x="18191" y="10678"/>
                </a:cubicBezTo>
                <a:cubicBezTo>
                  <a:pt x="17000" y="11174"/>
                  <a:pt x="15791" y="11724"/>
                  <a:pt x="14357" y="12204"/>
                </a:cubicBezTo>
                <a:cubicBezTo>
                  <a:pt x="13461" y="12502"/>
                  <a:pt x="12687" y="12943"/>
                  <a:pt x="11922" y="13399"/>
                </a:cubicBezTo>
                <a:cubicBezTo>
                  <a:pt x="10565" y="14209"/>
                  <a:pt x="9052" y="15003"/>
                  <a:pt x="7748" y="16025"/>
                </a:cubicBezTo>
                <a:cubicBezTo>
                  <a:pt x="7609" y="16135"/>
                  <a:pt x="7487" y="16119"/>
                  <a:pt x="7417" y="15978"/>
                </a:cubicBezTo>
                <a:cubicBezTo>
                  <a:pt x="7339" y="15828"/>
                  <a:pt x="7287" y="15671"/>
                  <a:pt x="7200" y="15522"/>
                </a:cubicBezTo>
                <a:cubicBezTo>
                  <a:pt x="7087" y="15341"/>
                  <a:pt x="7157" y="15137"/>
                  <a:pt x="7365" y="15011"/>
                </a:cubicBezTo>
                <a:cubicBezTo>
                  <a:pt x="8565" y="14311"/>
                  <a:pt x="9800" y="13682"/>
                  <a:pt x="11087" y="13171"/>
                </a:cubicBezTo>
                <a:cubicBezTo>
                  <a:pt x="12435" y="12628"/>
                  <a:pt x="13696" y="12125"/>
                  <a:pt x="14696" y="11457"/>
                </a:cubicBezTo>
                <a:cubicBezTo>
                  <a:pt x="15739" y="10757"/>
                  <a:pt x="16896" y="10191"/>
                  <a:pt x="18052" y="9695"/>
                </a:cubicBezTo>
                <a:cubicBezTo>
                  <a:pt x="18122" y="9664"/>
                  <a:pt x="18235" y="9664"/>
                  <a:pt x="18183" y="9562"/>
                </a:cubicBezTo>
                <a:cubicBezTo>
                  <a:pt x="18035" y="9522"/>
                  <a:pt x="17957" y="9562"/>
                  <a:pt x="17861" y="9577"/>
                </a:cubicBezTo>
                <a:cubicBezTo>
                  <a:pt x="17330" y="9672"/>
                  <a:pt x="16809" y="9790"/>
                  <a:pt x="16278" y="9915"/>
                </a:cubicBezTo>
                <a:cubicBezTo>
                  <a:pt x="15070" y="10198"/>
                  <a:pt x="13878" y="10560"/>
                  <a:pt x="12704" y="11001"/>
                </a:cubicBezTo>
                <a:cubicBezTo>
                  <a:pt x="11861" y="11315"/>
                  <a:pt x="11061" y="11700"/>
                  <a:pt x="10287" y="12133"/>
                </a:cubicBezTo>
                <a:cubicBezTo>
                  <a:pt x="9661" y="12479"/>
                  <a:pt x="9087" y="12872"/>
                  <a:pt x="8539" y="13304"/>
                </a:cubicBezTo>
                <a:cubicBezTo>
                  <a:pt x="8017" y="13721"/>
                  <a:pt x="7496" y="14146"/>
                  <a:pt x="7000" y="14602"/>
                </a:cubicBezTo>
                <a:cubicBezTo>
                  <a:pt x="6852" y="14736"/>
                  <a:pt x="6765" y="14712"/>
                  <a:pt x="6696" y="14555"/>
                </a:cubicBezTo>
                <a:cubicBezTo>
                  <a:pt x="6609" y="14366"/>
                  <a:pt x="6522" y="14169"/>
                  <a:pt x="6400" y="13989"/>
                </a:cubicBezTo>
                <a:cubicBezTo>
                  <a:pt x="6313" y="13863"/>
                  <a:pt x="6339" y="13768"/>
                  <a:pt x="6452" y="13674"/>
                </a:cubicBezTo>
                <a:cubicBezTo>
                  <a:pt x="7409" y="12848"/>
                  <a:pt x="8391" y="12086"/>
                  <a:pt x="9443" y="11417"/>
                </a:cubicBezTo>
                <a:cubicBezTo>
                  <a:pt x="10513" y="10741"/>
                  <a:pt x="11435" y="10026"/>
                  <a:pt x="12157" y="9255"/>
                </a:cubicBezTo>
                <a:cubicBezTo>
                  <a:pt x="13017" y="8335"/>
                  <a:pt x="13939" y="7494"/>
                  <a:pt x="14861" y="6707"/>
                </a:cubicBezTo>
                <a:cubicBezTo>
                  <a:pt x="14904" y="6676"/>
                  <a:pt x="14983" y="6652"/>
                  <a:pt x="14870" y="6534"/>
                </a:cubicBezTo>
                <a:cubicBezTo>
                  <a:pt x="13165" y="7273"/>
                  <a:pt x="11548" y="8201"/>
                  <a:pt x="9991" y="9294"/>
                </a:cubicBezTo>
                <a:cubicBezTo>
                  <a:pt x="8435" y="10395"/>
                  <a:pt x="7217" y="11787"/>
                  <a:pt x="6070" y="13352"/>
                </a:cubicBezTo>
                <a:cubicBezTo>
                  <a:pt x="5791" y="12903"/>
                  <a:pt x="5548" y="12502"/>
                  <a:pt x="5296" y="12109"/>
                </a:cubicBezTo>
                <a:cubicBezTo>
                  <a:pt x="5226" y="12007"/>
                  <a:pt x="5287" y="11928"/>
                  <a:pt x="5374" y="11850"/>
                </a:cubicBezTo>
                <a:cubicBezTo>
                  <a:pt x="6061" y="11236"/>
                  <a:pt x="6765" y="10655"/>
                  <a:pt x="7487" y="10104"/>
                </a:cubicBezTo>
                <a:cubicBezTo>
                  <a:pt x="8183" y="9577"/>
                  <a:pt x="8930" y="9098"/>
                  <a:pt x="9426" y="8508"/>
                </a:cubicBezTo>
                <a:cubicBezTo>
                  <a:pt x="10270" y="7501"/>
                  <a:pt x="11096" y="6534"/>
                  <a:pt x="11974" y="5638"/>
                </a:cubicBezTo>
                <a:cubicBezTo>
                  <a:pt x="12000" y="5606"/>
                  <a:pt x="12078" y="5575"/>
                  <a:pt x="11939" y="5496"/>
                </a:cubicBezTo>
                <a:cubicBezTo>
                  <a:pt x="10617" y="6243"/>
                  <a:pt x="9348" y="7116"/>
                  <a:pt x="8130" y="8091"/>
                </a:cubicBezTo>
                <a:cubicBezTo>
                  <a:pt x="6904" y="9074"/>
                  <a:pt x="5957" y="10261"/>
                  <a:pt x="5009" y="11575"/>
                </a:cubicBezTo>
                <a:cubicBezTo>
                  <a:pt x="4774" y="11205"/>
                  <a:pt x="4583" y="10922"/>
                  <a:pt x="4391" y="10631"/>
                </a:cubicBezTo>
                <a:cubicBezTo>
                  <a:pt x="4339" y="10552"/>
                  <a:pt x="4313" y="10482"/>
                  <a:pt x="4383" y="10403"/>
                </a:cubicBezTo>
                <a:cubicBezTo>
                  <a:pt x="5035" y="9695"/>
                  <a:pt x="5696" y="9019"/>
                  <a:pt x="6409" y="8398"/>
                </a:cubicBezTo>
                <a:cubicBezTo>
                  <a:pt x="7070" y="7816"/>
                  <a:pt x="7730" y="7266"/>
                  <a:pt x="8070" y="6589"/>
                </a:cubicBezTo>
                <a:cubicBezTo>
                  <a:pt x="8226" y="6275"/>
                  <a:pt x="8391" y="5960"/>
                  <a:pt x="8583" y="5661"/>
                </a:cubicBezTo>
                <a:cubicBezTo>
                  <a:pt x="9035" y="4954"/>
                  <a:pt x="9513" y="4285"/>
                  <a:pt x="9991" y="3633"/>
                </a:cubicBezTo>
                <a:cubicBezTo>
                  <a:pt x="10026" y="3593"/>
                  <a:pt x="10096" y="3554"/>
                  <a:pt x="10000" y="3476"/>
                </a:cubicBezTo>
                <a:cubicBezTo>
                  <a:pt x="9861" y="3491"/>
                  <a:pt x="9843" y="3570"/>
                  <a:pt x="9783" y="3625"/>
                </a:cubicBezTo>
                <a:cubicBezTo>
                  <a:pt x="8913" y="4506"/>
                  <a:pt x="8035" y="5433"/>
                  <a:pt x="6896" y="6291"/>
                </a:cubicBezTo>
                <a:cubicBezTo>
                  <a:pt x="5904" y="7038"/>
                  <a:pt x="5087" y="7918"/>
                  <a:pt x="4548" y="8940"/>
                </a:cubicBezTo>
                <a:cubicBezTo>
                  <a:pt x="4400" y="9216"/>
                  <a:pt x="4261" y="9491"/>
                  <a:pt x="4104" y="9774"/>
                </a:cubicBezTo>
                <a:cubicBezTo>
                  <a:pt x="4052" y="9868"/>
                  <a:pt x="3948" y="9970"/>
                  <a:pt x="3817" y="9813"/>
                </a:cubicBezTo>
                <a:cubicBezTo>
                  <a:pt x="3609" y="9562"/>
                  <a:pt x="3435" y="9294"/>
                  <a:pt x="3252" y="9027"/>
                </a:cubicBezTo>
                <a:cubicBezTo>
                  <a:pt x="3191" y="8948"/>
                  <a:pt x="3235" y="8870"/>
                  <a:pt x="3287" y="8791"/>
                </a:cubicBezTo>
                <a:cubicBezTo>
                  <a:pt x="3696" y="8241"/>
                  <a:pt x="4104" y="7698"/>
                  <a:pt x="4539" y="7179"/>
                </a:cubicBezTo>
                <a:cubicBezTo>
                  <a:pt x="5026" y="6589"/>
                  <a:pt x="5522" y="6031"/>
                  <a:pt x="5713" y="5363"/>
                </a:cubicBezTo>
                <a:cubicBezTo>
                  <a:pt x="5922" y="4624"/>
                  <a:pt x="6243" y="3924"/>
                  <a:pt x="6626" y="3255"/>
                </a:cubicBezTo>
                <a:cubicBezTo>
                  <a:pt x="6774" y="2988"/>
                  <a:pt x="6896" y="2713"/>
                  <a:pt x="7026" y="2445"/>
                </a:cubicBezTo>
                <a:cubicBezTo>
                  <a:pt x="6983" y="2430"/>
                  <a:pt x="6948" y="2422"/>
                  <a:pt x="6904" y="2406"/>
                </a:cubicBezTo>
                <a:cubicBezTo>
                  <a:pt x="6826" y="2508"/>
                  <a:pt x="6748" y="2611"/>
                  <a:pt x="6678" y="2721"/>
                </a:cubicBezTo>
                <a:cubicBezTo>
                  <a:pt x="6035" y="3664"/>
                  <a:pt x="5374" y="4616"/>
                  <a:pt x="4504" y="5551"/>
                </a:cubicBezTo>
                <a:cubicBezTo>
                  <a:pt x="4009" y="6078"/>
                  <a:pt x="3626" y="6668"/>
                  <a:pt x="3365" y="7305"/>
                </a:cubicBezTo>
                <a:cubicBezTo>
                  <a:pt x="3217" y="7667"/>
                  <a:pt x="3043" y="8036"/>
                  <a:pt x="2887" y="8421"/>
                </a:cubicBezTo>
                <a:cubicBezTo>
                  <a:pt x="2600" y="8272"/>
                  <a:pt x="2548" y="8060"/>
                  <a:pt x="2374" y="7902"/>
                </a:cubicBezTo>
                <a:cubicBezTo>
                  <a:pt x="2252" y="7792"/>
                  <a:pt x="2287" y="7674"/>
                  <a:pt x="2383" y="7564"/>
                </a:cubicBezTo>
                <a:cubicBezTo>
                  <a:pt x="2522" y="7399"/>
                  <a:pt x="2670" y="7234"/>
                  <a:pt x="2783" y="7061"/>
                </a:cubicBezTo>
                <a:cubicBezTo>
                  <a:pt x="3522" y="5929"/>
                  <a:pt x="4722" y="5040"/>
                  <a:pt x="5061" y="3845"/>
                </a:cubicBezTo>
                <a:cubicBezTo>
                  <a:pt x="5252" y="3145"/>
                  <a:pt x="5661" y="2508"/>
                  <a:pt x="5991" y="1864"/>
                </a:cubicBezTo>
                <a:cubicBezTo>
                  <a:pt x="6017" y="1816"/>
                  <a:pt x="6096" y="1769"/>
                  <a:pt x="5939" y="1683"/>
                </a:cubicBezTo>
                <a:cubicBezTo>
                  <a:pt x="5670" y="1887"/>
                  <a:pt x="5513" y="2139"/>
                  <a:pt x="5313" y="2375"/>
                </a:cubicBezTo>
                <a:cubicBezTo>
                  <a:pt x="4426" y="3405"/>
                  <a:pt x="3583" y="4506"/>
                  <a:pt x="2948" y="5724"/>
                </a:cubicBezTo>
                <a:cubicBezTo>
                  <a:pt x="2696" y="6212"/>
                  <a:pt x="2452" y="6715"/>
                  <a:pt x="2200" y="7218"/>
                </a:cubicBezTo>
                <a:cubicBezTo>
                  <a:pt x="2165" y="7289"/>
                  <a:pt x="2139" y="7415"/>
                  <a:pt x="1939" y="7344"/>
                </a:cubicBezTo>
                <a:cubicBezTo>
                  <a:pt x="1678" y="7250"/>
                  <a:pt x="1383" y="6692"/>
                  <a:pt x="1496" y="6503"/>
                </a:cubicBezTo>
                <a:cubicBezTo>
                  <a:pt x="1730" y="6094"/>
                  <a:pt x="1991" y="5693"/>
                  <a:pt x="2235" y="5300"/>
                </a:cubicBezTo>
                <a:cubicBezTo>
                  <a:pt x="2530" y="4828"/>
                  <a:pt x="2930" y="4395"/>
                  <a:pt x="3087" y="3916"/>
                </a:cubicBezTo>
                <a:cubicBezTo>
                  <a:pt x="3357" y="3106"/>
                  <a:pt x="3635" y="2312"/>
                  <a:pt x="3904" y="1525"/>
                </a:cubicBezTo>
                <a:cubicBezTo>
                  <a:pt x="3930" y="1447"/>
                  <a:pt x="3991" y="1384"/>
                  <a:pt x="3896" y="1235"/>
                </a:cubicBezTo>
                <a:cubicBezTo>
                  <a:pt x="2739" y="2823"/>
                  <a:pt x="1878" y="4568"/>
                  <a:pt x="1209" y="6440"/>
                </a:cubicBezTo>
                <a:cubicBezTo>
                  <a:pt x="635" y="6062"/>
                  <a:pt x="617" y="5937"/>
                  <a:pt x="878" y="5528"/>
                </a:cubicBezTo>
                <a:cubicBezTo>
                  <a:pt x="1113" y="5158"/>
                  <a:pt x="1330" y="4789"/>
                  <a:pt x="1522" y="4419"/>
                </a:cubicBezTo>
                <a:cubicBezTo>
                  <a:pt x="1783" y="3932"/>
                  <a:pt x="2096" y="3460"/>
                  <a:pt x="2061" y="2917"/>
                </a:cubicBezTo>
                <a:cubicBezTo>
                  <a:pt x="2000" y="2092"/>
                  <a:pt x="2165" y="1297"/>
                  <a:pt x="2270" y="511"/>
                </a:cubicBezTo>
                <a:cubicBezTo>
                  <a:pt x="2287" y="362"/>
                  <a:pt x="2400" y="212"/>
                  <a:pt x="2226" y="0"/>
                </a:cubicBezTo>
                <a:cubicBezTo>
                  <a:pt x="1948" y="432"/>
                  <a:pt x="1826" y="881"/>
                  <a:pt x="1652" y="1313"/>
                </a:cubicBezTo>
                <a:cubicBezTo>
                  <a:pt x="1339" y="2076"/>
                  <a:pt x="1026" y="2854"/>
                  <a:pt x="861" y="3672"/>
                </a:cubicBezTo>
                <a:cubicBezTo>
                  <a:pt x="748" y="4238"/>
                  <a:pt x="600" y="4804"/>
                  <a:pt x="470" y="5386"/>
                </a:cubicBezTo>
                <a:cubicBezTo>
                  <a:pt x="452" y="5457"/>
                  <a:pt x="443" y="5559"/>
                  <a:pt x="330" y="5575"/>
                </a:cubicBezTo>
                <a:cubicBezTo>
                  <a:pt x="183" y="5599"/>
                  <a:pt x="183" y="5473"/>
                  <a:pt x="104" y="5418"/>
                </a:cubicBezTo>
                <a:cubicBezTo>
                  <a:pt x="61" y="5386"/>
                  <a:pt x="26" y="5363"/>
                  <a:pt x="0" y="5331"/>
                </a:cubicBezTo>
                <a:lnTo>
                  <a:pt x="0" y="5591"/>
                </a:lnTo>
                <a:cubicBezTo>
                  <a:pt x="183" y="5748"/>
                  <a:pt x="322" y="5937"/>
                  <a:pt x="365" y="6118"/>
                </a:cubicBezTo>
                <a:cubicBezTo>
                  <a:pt x="243" y="6078"/>
                  <a:pt x="122" y="6039"/>
                  <a:pt x="0" y="6007"/>
                </a:cubicBezTo>
                <a:lnTo>
                  <a:pt x="0" y="6401"/>
                </a:lnTo>
                <a:cubicBezTo>
                  <a:pt x="209" y="6448"/>
                  <a:pt x="417" y="6495"/>
                  <a:pt x="626" y="6534"/>
                </a:cubicBezTo>
                <a:cubicBezTo>
                  <a:pt x="896" y="6597"/>
                  <a:pt x="1009" y="6723"/>
                  <a:pt x="1009" y="6920"/>
                </a:cubicBezTo>
                <a:cubicBezTo>
                  <a:pt x="670" y="6825"/>
                  <a:pt x="339" y="6739"/>
                  <a:pt x="9" y="6644"/>
                </a:cubicBezTo>
                <a:lnTo>
                  <a:pt x="9" y="7360"/>
                </a:lnTo>
                <a:cubicBezTo>
                  <a:pt x="330" y="7391"/>
                  <a:pt x="652" y="7415"/>
                  <a:pt x="983" y="7439"/>
                </a:cubicBezTo>
                <a:cubicBezTo>
                  <a:pt x="1435" y="7470"/>
                  <a:pt x="1678" y="7580"/>
                  <a:pt x="1826" y="7847"/>
                </a:cubicBezTo>
                <a:cubicBezTo>
                  <a:pt x="1861" y="7902"/>
                  <a:pt x="1930" y="7957"/>
                  <a:pt x="1878" y="8013"/>
                </a:cubicBezTo>
                <a:cubicBezTo>
                  <a:pt x="1809" y="8075"/>
                  <a:pt x="1704" y="8052"/>
                  <a:pt x="1609" y="8028"/>
                </a:cubicBezTo>
                <a:cubicBezTo>
                  <a:pt x="1078" y="7910"/>
                  <a:pt x="548" y="7800"/>
                  <a:pt x="17" y="7698"/>
                </a:cubicBezTo>
                <a:lnTo>
                  <a:pt x="17" y="8256"/>
                </a:lnTo>
                <a:cubicBezTo>
                  <a:pt x="678" y="8311"/>
                  <a:pt x="1339" y="8374"/>
                  <a:pt x="2000" y="8445"/>
                </a:cubicBezTo>
                <a:cubicBezTo>
                  <a:pt x="2139" y="8461"/>
                  <a:pt x="2278" y="8484"/>
                  <a:pt x="2348" y="8571"/>
                </a:cubicBezTo>
                <a:cubicBezTo>
                  <a:pt x="2539" y="8815"/>
                  <a:pt x="2730" y="9066"/>
                  <a:pt x="2913" y="9310"/>
                </a:cubicBezTo>
                <a:cubicBezTo>
                  <a:pt x="2957" y="9373"/>
                  <a:pt x="3000" y="9436"/>
                  <a:pt x="2913" y="9491"/>
                </a:cubicBezTo>
                <a:cubicBezTo>
                  <a:pt x="2843" y="9530"/>
                  <a:pt x="2757" y="9499"/>
                  <a:pt x="2678" y="9475"/>
                </a:cubicBezTo>
                <a:cubicBezTo>
                  <a:pt x="1957" y="9263"/>
                  <a:pt x="1226" y="9058"/>
                  <a:pt x="496" y="8862"/>
                </a:cubicBezTo>
                <a:cubicBezTo>
                  <a:pt x="339" y="8822"/>
                  <a:pt x="183" y="8775"/>
                  <a:pt x="26" y="8736"/>
                </a:cubicBezTo>
                <a:lnTo>
                  <a:pt x="26" y="9436"/>
                </a:lnTo>
                <a:cubicBezTo>
                  <a:pt x="739" y="9546"/>
                  <a:pt x="1452" y="9648"/>
                  <a:pt x="2165" y="9758"/>
                </a:cubicBezTo>
                <a:cubicBezTo>
                  <a:pt x="3374" y="9939"/>
                  <a:pt x="3365" y="9955"/>
                  <a:pt x="3861" y="10733"/>
                </a:cubicBezTo>
                <a:cubicBezTo>
                  <a:pt x="3870" y="10749"/>
                  <a:pt x="3887" y="10765"/>
                  <a:pt x="3887" y="10780"/>
                </a:cubicBezTo>
                <a:cubicBezTo>
                  <a:pt x="3913" y="10835"/>
                  <a:pt x="3983" y="10890"/>
                  <a:pt x="3913" y="10938"/>
                </a:cubicBezTo>
                <a:cubicBezTo>
                  <a:pt x="3843" y="10993"/>
                  <a:pt x="3757" y="10938"/>
                  <a:pt x="3687" y="10914"/>
                </a:cubicBezTo>
                <a:cubicBezTo>
                  <a:pt x="3122" y="10733"/>
                  <a:pt x="2557" y="10560"/>
                  <a:pt x="1991" y="10387"/>
                </a:cubicBezTo>
                <a:cubicBezTo>
                  <a:pt x="1348" y="10191"/>
                  <a:pt x="696" y="9994"/>
                  <a:pt x="26" y="9829"/>
                </a:cubicBezTo>
                <a:lnTo>
                  <a:pt x="26" y="10710"/>
                </a:lnTo>
                <a:cubicBezTo>
                  <a:pt x="1330" y="10938"/>
                  <a:pt x="2626" y="11166"/>
                  <a:pt x="3913" y="11378"/>
                </a:cubicBezTo>
                <a:cubicBezTo>
                  <a:pt x="4209" y="11425"/>
                  <a:pt x="4383" y="11535"/>
                  <a:pt x="4478" y="11732"/>
                </a:cubicBezTo>
                <a:cubicBezTo>
                  <a:pt x="4583" y="11944"/>
                  <a:pt x="4730" y="12149"/>
                  <a:pt x="4852" y="12361"/>
                </a:cubicBezTo>
                <a:cubicBezTo>
                  <a:pt x="4878" y="12408"/>
                  <a:pt x="4965" y="12463"/>
                  <a:pt x="4887" y="12510"/>
                </a:cubicBezTo>
                <a:cubicBezTo>
                  <a:pt x="4817" y="12550"/>
                  <a:pt x="4739" y="12510"/>
                  <a:pt x="4661" y="12487"/>
                </a:cubicBezTo>
                <a:cubicBezTo>
                  <a:pt x="3252" y="12109"/>
                  <a:pt x="1826" y="11763"/>
                  <a:pt x="357" y="11457"/>
                </a:cubicBezTo>
                <a:cubicBezTo>
                  <a:pt x="243" y="11433"/>
                  <a:pt x="130" y="11409"/>
                  <a:pt x="26" y="11386"/>
                </a:cubicBezTo>
                <a:lnTo>
                  <a:pt x="26" y="12683"/>
                </a:lnTo>
                <a:cubicBezTo>
                  <a:pt x="235" y="12715"/>
                  <a:pt x="443" y="12746"/>
                  <a:pt x="661" y="12778"/>
                </a:cubicBezTo>
                <a:cubicBezTo>
                  <a:pt x="1930" y="12943"/>
                  <a:pt x="3209" y="12990"/>
                  <a:pt x="4470" y="13076"/>
                </a:cubicBezTo>
                <a:cubicBezTo>
                  <a:pt x="5174" y="13124"/>
                  <a:pt x="5548" y="13320"/>
                  <a:pt x="5687" y="13776"/>
                </a:cubicBezTo>
                <a:cubicBezTo>
                  <a:pt x="5713" y="13847"/>
                  <a:pt x="5826" y="13926"/>
                  <a:pt x="5713" y="13988"/>
                </a:cubicBezTo>
                <a:cubicBezTo>
                  <a:pt x="5626" y="14044"/>
                  <a:pt x="5522" y="13996"/>
                  <a:pt x="5426" y="13973"/>
                </a:cubicBezTo>
                <a:cubicBezTo>
                  <a:pt x="4339" y="13721"/>
                  <a:pt x="3235" y="13493"/>
                  <a:pt x="2113" y="13289"/>
                </a:cubicBezTo>
                <a:cubicBezTo>
                  <a:pt x="1417" y="13163"/>
                  <a:pt x="722" y="13037"/>
                  <a:pt x="17" y="12943"/>
                </a:cubicBezTo>
                <a:lnTo>
                  <a:pt x="17" y="14224"/>
                </a:lnTo>
                <a:cubicBezTo>
                  <a:pt x="557" y="14334"/>
                  <a:pt x="1104" y="14421"/>
                  <a:pt x="1661" y="14468"/>
                </a:cubicBezTo>
                <a:cubicBezTo>
                  <a:pt x="3078" y="14594"/>
                  <a:pt x="4496" y="14625"/>
                  <a:pt x="5904" y="14751"/>
                </a:cubicBezTo>
                <a:cubicBezTo>
                  <a:pt x="6139" y="14775"/>
                  <a:pt x="6261" y="14838"/>
                  <a:pt x="6339" y="14979"/>
                </a:cubicBezTo>
                <a:cubicBezTo>
                  <a:pt x="6417" y="15129"/>
                  <a:pt x="6496" y="15286"/>
                  <a:pt x="6574" y="15435"/>
                </a:cubicBezTo>
                <a:cubicBezTo>
                  <a:pt x="6661" y="15585"/>
                  <a:pt x="6574" y="15616"/>
                  <a:pt x="6383" y="15585"/>
                </a:cubicBezTo>
                <a:cubicBezTo>
                  <a:pt x="6157" y="15545"/>
                  <a:pt x="5922" y="15514"/>
                  <a:pt x="5696" y="15475"/>
                </a:cubicBezTo>
                <a:cubicBezTo>
                  <a:pt x="4687" y="15278"/>
                  <a:pt x="3652" y="15152"/>
                  <a:pt x="2609" y="15097"/>
                </a:cubicBezTo>
                <a:cubicBezTo>
                  <a:pt x="1739" y="15050"/>
                  <a:pt x="870" y="15137"/>
                  <a:pt x="9" y="15254"/>
                </a:cubicBezTo>
                <a:lnTo>
                  <a:pt x="9" y="15907"/>
                </a:lnTo>
                <a:cubicBezTo>
                  <a:pt x="557" y="15860"/>
                  <a:pt x="1096" y="15876"/>
                  <a:pt x="1609" y="16025"/>
                </a:cubicBezTo>
                <a:cubicBezTo>
                  <a:pt x="3035" y="16434"/>
                  <a:pt x="4487" y="16316"/>
                  <a:pt x="5991" y="16159"/>
                </a:cubicBezTo>
                <a:cubicBezTo>
                  <a:pt x="6191" y="16135"/>
                  <a:pt x="6391" y="16135"/>
                  <a:pt x="6591" y="16135"/>
                </a:cubicBezTo>
                <a:cubicBezTo>
                  <a:pt x="6722" y="16135"/>
                  <a:pt x="6887" y="16104"/>
                  <a:pt x="6948" y="16214"/>
                </a:cubicBezTo>
                <a:cubicBezTo>
                  <a:pt x="7139" y="16583"/>
                  <a:pt x="7322" y="16953"/>
                  <a:pt x="7504" y="17330"/>
                </a:cubicBezTo>
                <a:cubicBezTo>
                  <a:pt x="7548" y="17425"/>
                  <a:pt x="7470" y="17456"/>
                  <a:pt x="7348" y="17433"/>
                </a:cubicBezTo>
                <a:cubicBezTo>
                  <a:pt x="7278" y="17417"/>
                  <a:pt x="7209" y="17409"/>
                  <a:pt x="7139" y="17393"/>
                </a:cubicBezTo>
                <a:cubicBezTo>
                  <a:pt x="5739" y="17094"/>
                  <a:pt x="4322" y="16843"/>
                  <a:pt x="2878" y="16607"/>
                </a:cubicBezTo>
                <a:cubicBezTo>
                  <a:pt x="1939" y="16458"/>
                  <a:pt x="983" y="16418"/>
                  <a:pt x="17" y="16489"/>
                </a:cubicBezTo>
                <a:lnTo>
                  <a:pt x="17" y="17558"/>
                </a:lnTo>
                <a:cubicBezTo>
                  <a:pt x="843" y="17645"/>
                  <a:pt x="1661" y="17755"/>
                  <a:pt x="2470" y="17873"/>
                </a:cubicBezTo>
                <a:cubicBezTo>
                  <a:pt x="1652" y="17873"/>
                  <a:pt x="835" y="17896"/>
                  <a:pt x="17" y="17936"/>
                </a:cubicBezTo>
                <a:lnTo>
                  <a:pt x="17" y="18706"/>
                </a:lnTo>
                <a:cubicBezTo>
                  <a:pt x="357" y="18769"/>
                  <a:pt x="678" y="18856"/>
                  <a:pt x="1000" y="18966"/>
                </a:cubicBezTo>
                <a:cubicBezTo>
                  <a:pt x="2217" y="19375"/>
                  <a:pt x="3513" y="19556"/>
                  <a:pt x="4843" y="19571"/>
                </a:cubicBezTo>
                <a:cubicBezTo>
                  <a:pt x="5774" y="19579"/>
                  <a:pt x="6704" y="19634"/>
                  <a:pt x="7643" y="19611"/>
                </a:cubicBezTo>
                <a:cubicBezTo>
                  <a:pt x="8417" y="19587"/>
                  <a:pt x="8774" y="19839"/>
                  <a:pt x="8844" y="20373"/>
                </a:cubicBezTo>
                <a:cubicBezTo>
                  <a:pt x="8844" y="20381"/>
                  <a:pt x="8852" y="20389"/>
                  <a:pt x="8852" y="20397"/>
                </a:cubicBezTo>
                <a:cubicBezTo>
                  <a:pt x="8870" y="20444"/>
                  <a:pt x="8922" y="20491"/>
                  <a:pt x="8852" y="20538"/>
                </a:cubicBezTo>
                <a:cubicBezTo>
                  <a:pt x="8791" y="20578"/>
                  <a:pt x="8722" y="20562"/>
                  <a:pt x="8652" y="20546"/>
                </a:cubicBezTo>
                <a:cubicBezTo>
                  <a:pt x="8443" y="20507"/>
                  <a:pt x="8226" y="20476"/>
                  <a:pt x="8026" y="20413"/>
                </a:cubicBezTo>
                <a:cubicBezTo>
                  <a:pt x="6817" y="20067"/>
                  <a:pt x="5513" y="19917"/>
                  <a:pt x="4157" y="19972"/>
                </a:cubicBezTo>
                <a:cubicBezTo>
                  <a:pt x="3122" y="20020"/>
                  <a:pt x="2078" y="20012"/>
                  <a:pt x="1043" y="20248"/>
                </a:cubicBezTo>
                <a:cubicBezTo>
                  <a:pt x="704" y="20326"/>
                  <a:pt x="365" y="20413"/>
                  <a:pt x="26" y="20499"/>
                </a:cubicBezTo>
                <a:lnTo>
                  <a:pt x="26" y="21191"/>
                </a:lnTo>
                <a:cubicBezTo>
                  <a:pt x="217" y="21191"/>
                  <a:pt x="409" y="21199"/>
                  <a:pt x="600" y="21207"/>
                </a:cubicBezTo>
                <a:cubicBezTo>
                  <a:pt x="1270" y="21230"/>
                  <a:pt x="1904" y="21372"/>
                  <a:pt x="2557" y="21427"/>
                </a:cubicBezTo>
                <a:cubicBezTo>
                  <a:pt x="4583" y="21600"/>
                  <a:pt x="6635" y="21372"/>
                  <a:pt x="8704" y="21301"/>
                </a:cubicBezTo>
                <a:cubicBezTo>
                  <a:pt x="9148" y="21285"/>
                  <a:pt x="9252" y="21301"/>
                  <a:pt x="9339" y="21561"/>
                </a:cubicBezTo>
                <a:lnTo>
                  <a:pt x="9896" y="21561"/>
                </a:lnTo>
                <a:cubicBezTo>
                  <a:pt x="9826" y="21388"/>
                  <a:pt x="9748" y="21215"/>
                  <a:pt x="9661" y="21042"/>
                </a:cubicBezTo>
                <a:cubicBezTo>
                  <a:pt x="9591" y="20884"/>
                  <a:pt x="9661" y="20806"/>
                  <a:pt x="9852" y="20727"/>
                </a:cubicBezTo>
                <a:close/>
                <a:moveTo>
                  <a:pt x="7991" y="18856"/>
                </a:moveTo>
                <a:cubicBezTo>
                  <a:pt x="7922" y="18848"/>
                  <a:pt x="7852" y="18848"/>
                  <a:pt x="7783" y="18832"/>
                </a:cubicBezTo>
                <a:cubicBezTo>
                  <a:pt x="6417" y="18557"/>
                  <a:pt x="5035" y="18305"/>
                  <a:pt x="3617" y="18093"/>
                </a:cubicBezTo>
                <a:cubicBezTo>
                  <a:pt x="3583" y="18085"/>
                  <a:pt x="3548" y="18077"/>
                  <a:pt x="3513" y="18062"/>
                </a:cubicBezTo>
                <a:cubicBezTo>
                  <a:pt x="3930" y="17944"/>
                  <a:pt x="4322" y="18014"/>
                  <a:pt x="4713" y="17999"/>
                </a:cubicBezTo>
                <a:cubicBezTo>
                  <a:pt x="5635" y="17967"/>
                  <a:pt x="6556" y="17991"/>
                  <a:pt x="7478" y="17952"/>
                </a:cubicBezTo>
                <a:cubicBezTo>
                  <a:pt x="7704" y="17944"/>
                  <a:pt x="7835" y="17999"/>
                  <a:pt x="7896" y="18164"/>
                </a:cubicBezTo>
                <a:cubicBezTo>
                  <a:pt x="7956" y="18337"/>
                  <a:pt x="8035" y="18502"/>
                  <a:pt x="8122" y="18659"/>
                </a:cubicBezTo>
                <a:cubicBezTo>
                  <a:pt x="8209" y="18809"/>
                  <a:pt x="8191" y="18879"/>
                  <a:pt x="7991" y="1885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8F350140-5270-9344-99C3-C799594246A7}"/>
              </a:ext>
            </a:extLst>
          </p:cNvPr>
          <p:cNvSpPr/>
          <p:nvPr/>
        </p:nvSpPr>
        <p:spPr>
          <a:xfrm>
            <a:off x="1174871" y="6410944"/>
            <a:ext cx="993905" cy="44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600" extrusionOk="0">
                <a:moveTo>
                  <a:pt x="13912" y="10917"/>
                </a:moveTo>
                <a:cubicBezTo>
                  <a:pt x="16365" y="7138"/>
                  <a:pt x="18756" y="3639"/>
                  <a:pt x="21270" y="746"/>
                </a:cubicBezTo>
                <a:cubicBezTo>
                  <a:pt x="21394" y="606"/>
                  <a:pt x="21600" y="513"/>
                  <a:pt x="21518" y="0"/>
                </a:cubicBezTo>
                <a:cubicBezTo>
                  <a:pt x="20487" y="746"/>
                  <a:pt x="19518" y="1493"/>
                  <a:pt x="18550" y="2333"/>
                </a:cubicBezTo>
                <a:cubicBezTo>
                  <a:pt x="16674" y="3965"/>
                  <a:pt x="14840" y="5878"/>
                  <a:pt x="13005" y="7978"/>
                </a:cubicBezTo>
                <a:cubicBezTo>
                  <a:pt x="11563" y="9610"/>
                  <a:pt x="9749" y="10077"/>
                  <a:pt x="8100" y="11197"/>
                </a:cubicBezTo>
                <a:cubicBezTo>
                  <a:pt x="6142" y="12549"/>
                  <a:pt x="4205" y="14042"/>
                  <a:pt x="2597" y="16748"/>
                </a:cubicBezTo>
                <a:cubicBezTo>
                  <a:pt x="1711" y="18288"/>
                  <a:pt x="824" y="19874"/>
                  <a:pt x="0" y="21600"/>
                </a:cubicBezTo>
                <a:lnTo>
                  <a:pt x="4019" y="21600"/>
                </a:lnTo>
                <a:cubicBezTo>
                  <a:pt x="6266" y="19034"/>
                  <a:pt x="8553" y="16841"/>
                  <a:pt x="10759" y="14556"/>
                </a:cubicBezTo>
                <a:cubicBezTo>
                  <a:pt x="11872" y="13436"/>
                  <a:pt x="12985" y="12363"/>
                  <a:pt x="13912" y="10917"/>
                </a:cubicBezTo>
                <a:close/>
              </a:path>
            </a:pathLst>
          </a:custGeom>
          <a:solidFill>
            <a:srgbClr val="FFDE7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="" xmlns:a16="http://schemas.microsoft.com/office/drawing/2014/main" id="{8CDE30A0-10F4-5049-A36E-7F396C03AC2B}"/>
              </a:ext>
            </a:extLst>
          </p:cNvPr>
          <p:cNvSpPr/>
          <p:nvPr/>
        </p:nvSpPr>
        <p:spPr>
          <a:xfrm>
            <a:off x="1545831" y="6629715"/>
            <a:ext cx="911230" cy="22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4" extrusionOk="0">
                <a:moveTo>
                  <a:pt x="18556" y="3309"/>
                </a:moveTo>
                <a:cubicBezTo>
                  <a:pt x="19548" y="2234"/>
                  <a:pt x="20653" y="1607"/>
                  <a:pt x="21600" y="173"/>
                </a:cubicBezTo>
                <a:cubicBezTo>
                  <a:pt x="21149" y="-186"/>
                  <a:pt x="20901" y="83"/>
                  <a:pt x="20653" y="352"/>
                </a:cubicBezTo>
                <a:cubicBezTo>
                  <a:pt x="17339" y="3041"/>
                  <a:pt x="13844" y="5640"/>
                  <a:pt x="10101" y="7701"/>
                </a:cubicBezTo>
                <a:cubicBezTo>
                  <a:pt x="7711" y="8956"/>
                  <a:pt x="5366" y="11017"/>
                  <a:pt x="3247" y="14871"/>
                </a:cubicBezTo>
                <a:cubicBezTo>
                  <a:pt x="2142" y="16843"/>
                  <a:pt x="1060" y="19084"/>
                  <a:pt x="0" y="21414"/>
                </a:cubicBezTo>
                <a:lnTo>
                  <a:pt x="7328" y="21414"/>
                </a:lnTo>
                <a:cubicBezTo>
                  <a:pt x="7508" y="21055"/>
                  <a:pt x="7666" y="20697"/>
                  <a:pt x="7824" y="20339"/>
                </a:cubicBezTo>
                <a:cubicBezTo>
                  <a:pt x="11183" y="12720"/>
                  <a:pt x="14836" y="7163"/>
                  <a:pt x="18556" y="3309"/>
                </a:cubicBezTo>
                <a:close/>
              </a:path>
            </a:pathLst>
          </a:custGeom>
          <a:solidFill>
            <a:srgbClr val="FFDE7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B0A8892E-FB09-3C4A-B202-FCDF4BF55F6A}"/>
              </a:ext>
            </a:extLst>
          </p:cNvPr>
          <p:cNvSpPr/>
          <p:nvPr/>
        </p:nvSpPr>
        <p:spPr>
          <a:xfrm>
            <a:off x="5741950" y="5589695"/>
            <a:ext cx="2285239" cy="1268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0931" extrusionOk="0">
                <a:moveTo>
                  <a:pt x="21304" y="11324"/>
                </a:moveTo>
                <a:cubicBezTo>
                  <a:pt x="21358" y="12674"/>
                  <a:pt x="21429" y="14040"/>
                  <a:pt x="21304" y="15390"/>
                </a:cubicBezTo>
                <a:cubicBezTo>
                  <a:pt x="21162" y="16928"/>
                  <a:pt x="20673" y="17870"/>
                  <a:pt x="19801" y="18200"/>
                </a:cubicBezTo>
                <a:cubicBezTo>
                  <a:pt x="18991" y="18498"/>
                  <a:pt x="18182" y="18325"/>
                  <a:pt x="17381" y="18200"/>
                </a:cubicBezTo>
                <a:cubicBezTo>
                  <a:pt x="16376" y="18043"/>
                  <a:pt x="15388" y="17587"/>
                  <a:pt x="14401" y="17258"/>
                </a:cubicBezTo>
                <a:cubicBezTo>
                  <a:pt x="14294" y="17226"/>
                  <a:pt x="14196" y="17179"/>
                  <a:pt x="14090" y="17164"/>
                </a:cubicBezTo>
                <a:cubicBezTo>
                  <a:pt x="14001" y="17148"/>
                  <a:pt x="13894" y="17164"/>
                  <a:pt x="13858" y="17368"/>
                </a:cubicBezTo>
                <a:cubicBezTo>
                  <a:pt x="13814" y="17587"/>
                  <a:pt x="13885" y="17729"/>
                  <a:pt x="13983" y="17839"/>
                </a:cubicBezTo>
                <a:cubicBezTo>
                  <a:pt x="14036" y="17901"/>
                  <a:pt x="14099" y="17948"/>
                  <a:pt x="14170" y="17980"/>
                </a:cubicBezTo>
                <a:cubicBezTo>
                  <a:pt x="15593" y="18718"/>
                  <a:pt x="17043" y="19141"/>
                  <a:pt x="18529" y="19267"/>
                </a:cubicBezTo>
                <a:cubicBezTo>
                  <a:pt x="19285" y="19330"/>
                  <a:pt x="20006" y="18969"/>
                  <a:pt x="20673" y="18341"/>
                </a:cubicBezTo>
                <a:cubicBezTo>
                  <a:pt x="20877" y="18153"/>
                  <a:pt x="21091" y="18027"/>
                  <a:pt x="21029" y="18671"/>
                </a:cubicBezTo>
                <a:cubicBezTo>
                  <a:pt x="20957" y="19440"/>
                  <a:pt x="20869" y="20209"/>
                  <a:pt x="20744" y="20931"/>
                </a:cubicBezTo>
                <a:lnTo>
                  <a:pt x="576" y="20931"/>
                </a:lnTo>
                <a:cubicBezTo>
                  <a:pt x="514" y="20696"/>
                  <a:pt x="452" y="20460"/>
                  <a:pt x="389" y="20193"/>
                </a:cubicBezTo>
                <a:cubicBezTo>
                  <a:pt x="-171" y="17697"/>
                  <a:pt x="-100" y="15217"/>
                  <a:pt x="434" y="12705"/>
                </a:cubicBezTo>
                <a:cubicBezTo>
                  <a:pt x="1288" y="8687"/>
                  <a:pt x="2925" y="5971"/>
                  <a:pt x="5007" y="3978"/>
                </a:cubicBezTo>
                <a:cubicBezTo>
                  <a:pt x="5451" y="3554"/>
                  <a:pt x="5870" y="3036"/>
                  <a:pt x="6359" y="2769"/>
                </a:cubicBezTo>
                <a:cubicBezTo>
                  <a:pt x="6732" y="2565"/>
                  <a:pt x="6768" y="2596"/>
                  <a:pt x="6688" y="3255"/>
                </a:cubicBezTo>
                <a:cubicBezTo>
                  <a:pt x="6412" y="5547"/>
                  <a:pt x="6305" y="7855"/>
                  <a:pt x="6466" y="10178"/>
                </a:cubicBezTo>
                <a:cubicBezTo>
                  <a:pt x="6555" y="11371"/>
                  <a:pt x="6741" y="12517"/>
                  <a:pt x="6946" y="13663"/>
                </a:cubicBezTo>
                <a:cubicBezTo>
                  <a:pt x="6964" y="13773"/>
                  <a:pt x="6990" y="13883"/>
                  <a:pt x="7035" y="13977"/>
                </a:cubicBezTo>
                <a:cubicBezTo>
                  <a:pt x="7151" y="14244"/>
                  <a:pt x="7266" y="14589"/>
                  <a:pt x="7471" y="14464"/>
                </a:cubicBezTo>
                <a:cubicBezTo>
                  <a:pt x="7693" y="14338"/>
                  <a:pt x="7640" y="13930"/>
                  <a:pt x="7613" y="13616"/>
                </a:cubicBezTo>
                <a:cubicBezTo>
                  <a:pt x="7462" y="12046"/>
                  <a:pt x="7097" y="10555"/>
                  <a:pt x="6990" y="8969"/>
                </a:cubicBezTo>
                <a:cubicBezTo>
                  <a:pt x="6901" y="7588"/>
                  <a:pt x="6786" y="6222"/>
                  <a:pt x="6875" y="4841"/>
                </a:cubicBezTo>
                <a:cubicBezTo>
                  <a:pt x="6999" y="2973"/>
                  <a:pt x="7515" y="1654"/>
                  <a:pt x="8529" y="964"/>
                </a:cubicBezTo>
                <a:cubicBezTo>
                  <a:pt x="9472" y="320"/>
                  <a:pt x="10460" y="100"/>
                  <a:pt x="11456" y="69"/>
                </a:cubicBezTo>
                <a:cubicBezTo>
                  <a:pt x="11608" y="69"/>
                  <a:pt x="11821" y="53"/>
                  <a:pt x="11883" y="336"/>
                </a:cubicBezTo>
                <a:cubicBezTo>
                  <a:pt x="11946" y="603"/>
                  <a:pt x="11768" y="791"/>
                  <a:pt x="11670" y="964"/>
                </a:cubicBezTo>
                <a:cubicBezTo>
                  <a:pt x="10762" y="2471"/>
                  <a:pt x="10469" y="4480"/>
                  <a:pt x="10291" y="6536"/>
                </a:cubicBezTo>
                <a:cubicBezTo>
                  <a:pt x="10158" y="8137"/>
                  <a:pt x="10122" y="9754"/>
                  <a:pt x="9962" y="11355"/>
                </a:cubicBezTo>
                <a:cubicBezTo>
                  <a:pt x="9944" y="11544"/>
                  <a:pt x="9926" y="11764"/>
                  <a:pt x="10033" y="12140"/>
                </a:cubicBezTo>
                <a:cubicBezTo>
                  <a:pt x="10166" y="10947"/>
                  <a:pt x="10264" y="9911"/>
                  <a:pt x="10389" y="8907"/>
                </a:cubicBezTo>
                <a:cubicBezTo>
                  <a:pt x="10673" y="6630"/>
                  <a:pt x="11012" y="4386"/>
                  <a:pt x="11528" y="2235"/>
                </a:cubicBezTo>
                <a:cubicBezTo>
                  <a:pt x="12026" y="163"/>
                  <a:pt x="13698" y="-669"/>
                  <a:pt x="14757" y="603"/>
                </a:cubicBezTo>
                <a:cubicBezTo>
                  <a:pt x="15015" y="916"/>
                  <a:pt x="14792" y="1058"/>
                  <a:pt x="14695" y="1230"/>
                </a:cubicBezTo>
                <a:cubicBezTo>
                  <a:pt x="14018" y="2329"/>
                  <a:pt x="13502" y="3616"/>
                  <a:pt x="13164" y="5139"/>
                </a:cubicBezTo>
                <a:cubicBezTo>
                  <a:pt x="12817" y="6693"/>
                  <a:pt x="12640" y="8326"/>
                  <a:pt x="12497" y="9990"/>
                </a:cubicBezTo>
                <a:cubicBezTo>
                  <a:pt x="12488" y="10147"/>
                  <a:pt x="12453" y="10366"/>
                  <a:pt x="12560" y="10414"/>
                </a:cubicBezTo>
                <a:cubicBezTo>
                  <a:pt x="12711" y="10492"/>
                  <a:pt x="12720" y="10209"/>
                  <a:pt x="12746" y="10053"/>
                </a:cubicBezTo>
                <a:cubicBezTo>
                  <a:pt x="12924" y="8781"/>
                  <a:pt x="13067" y="7494"/>
                  <a:pt x="13298" y="6238"/>
                </a:cubicBezTo>
                <a:cubicBezTo>
                  <a:pt x="13547" y="4904"/>
                  <a:pt x="13885" y="3695"/>
                  <a:pt x="14445" y="2659"/>
                </a:cubicBezTo>
                <a:cubicBezTo>
                  <a:pt x="15042" y="1560"/>
                  <a:pt x="15718" y="1387"/>
                  <a:pt x="16483" y="1843"/>
                </a:cubicBezTo>
                <a:cubicBezTo>
                  <a:pt x="17017" y="2157"/>
                  <a:pt x="17497" y="2643"/>
                  <a:pt x="17977" y="3161"/>
                </a:cubicBezTo>
                <a:cubicBezTo>
                  <a:pt x="18431" y="3648"/>
                  <a:pt x="18885" y="4119"/>
                  <a:pt x="19410" y="3428"/>
                </a:cubicBezTo>
                <a:cubicBezTo>
                  <a:pt x="19543" y="3255"/>
                  <a:pt x="19605" y="3459"/>
                  <a:pt x="19623" y="3648"/>
                </a:cubicBezTo>
                <a:cubicBezTo>
                  <a:pt x="19810" y="5139"/>
                  <a:pt x="20308" y="6395"/>
                  <a:pt x="20673" y="7745"/>
                </a:cubicBezTo>
                <a:cubicBezTo>
                  <a:pt x="21144" y="9487"/>
                  <a:pt x="20877" y="10759"/>
                  <a:pt x="19872" y="11481"/>
                </a:cubicBezTo>
                <a:cubicBezTo>
                  <a:pt x="18814" y="12250"/>
                  <a:pt x="17710" y="12643"/>
                  <a:pt x="16589" y="12925"/>
                </a:cubicBezTo>
                <a:cubicBezTo>
                  <a:pt x="16412" y="12972"/>
                  <a:pt x="16082" y="12894"/>
                  <a:pt x="16091" y="13286"/>
                </a:cubicBezTo>
                <a:cubicBezTo>
                  <a:pt x="16100" y="13789"/>
                  <a:pt x="16420" y="13600"/>
                  <a:pt x="16616" y="13600"/>
                </a:cubicBezTo>
                <a:cubicBezTo>
                  <a:pt x="18218" y="13632"/>
                  <a:pt x="19659" y="12800"/>
                  <a:pt x="20922" y="11057"/>
                </a:cubicBezTo>
                <a:cubicBezTo>
                  <a:pt x="21189" y="10618"/>
                  <a:pt x="21287" y="10806"/>
                  <a:pt x="21304" y="1132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723C1D78-E0EC-9F45-BF69-9AF452DD9E3C}"/>
              </a:ext>
            </a:extLst>
          </p:cNvPr>
          <p:cNvSpPr/>
          <p:nvPr/>
        </p:nvSpPr>
        <p:spPr>
          <a:xfrm>
            <a:off x="1774114" y="0"/>
            <a:ext cx="1689805" cy="2145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9" h="21457" extrusionOk="0">
                <a:moveTo>
                  <a:pt x="16196" y="1389"/>
                </a:moveTo>
                <a:cubicBezTo>
                  <a:pt x="16775" y="827"/>
                  <a:pt x="17507" y="361"/>
                  <a:pt x="18321" y="38"/>
                </a:cubicBezTo>
                <a:cubicBezTo>
                  <a:pt x="18356" y="29"/>
                  <a:pt x="18392" y="10"/>
                  <a:pt x="18415" y="0"/>
                </a:cubicBezTo>
                <a:lnTo>
                  <a:pt x="16031" y="0"/>
                </a:lnTo>
                <a:cubicBezTo>
                  <a:pt x="15382" y="504"/>
                  <a:pt x="14815" y="1056"/>
                  <a:pt x="14402" y="1712"/>
                </a:cubicBezTo>
                <a:cubicBezTo>
                  <a:pt x="14237" y="1969"/>
                  <a:pt x="13789" y="2920"/>
                  <a:pt x="13269" y="2482"/>
                </a:cubicBezTo>
                <a:cubicBezTo>
                  <a:pt x="12785" y="2064"/>
                  <a:pt x="12703" y="1370"/>
                  <a:pt x="12183" y="923"/>
                </a:cubicBezTo>
                <a:cubicBezTo>
                  <a:pt x="11664" y="476"/>
                  <a:pt x="10991" y="209"/>
                  <a:pt x="10248" y="124"/>
                </a:cubicBezTo>
                <a:cubicBezTo>
                  <a:pt x="9681" y="57"/>
                  <a:pt x="9173" y="209"/>
                  <a:pt x="8642" y="333"/>
                </a:cubicBezTo>
                <a:cubicBezTo>
                  <a:pt x="6057" y="970"/>
                  <a:pt x="4252" y="2131"/>
                  <a:pt x="2847" y="3976"/>
                </a:cubicBezTo>
                <a:cubicBezTo>
                  <a:pt x="2729" y="4137"/>
                  <a:pt x="2776" y="4299"/>
                  <a:pt x="2930" y="4432"/>
                </a:cubicBezTo>
                <a:cubicBezTo>
                  <a:pt x="3048" y="4537"/>
                  <a:pt x="3189" y="4537"/>
                  <a:pt x="3331" y="4451"/>
                </a:cubicBezTo>
                <a:cubicBezTo>
                  <a:pt x="4133" y="3947"/>
                  <a:pt x="5727" y="3614"/>
                  <a:pt x="6730" y="3852"/>
                </a:cubicBezTo>
                <a:cubicBezTo>
                  <a:pt x="7415" y="4014"/>
                  <a:pt x="8253" y="4898"/>
                  <a:pt x="7061" y="5003"/>
                </a:cubicBezTo>
                <a:cubicBezTo>
                  <a:pt x="6400" y="5060"/>
                  <a:pt x="5715" y="4670"/>
                  <a:pt x="5054" y="4632"/>
                </a:cubicBezTo>
                <a:cubicBezTo>
                  <a:pt x="4216" y="4584"/>
                  <a:pt x="3378" y="4651"/>
                  <a:pt x="2552" y="4727"/>
                </a:cubicBezTo>
                <a:cubicBezTo>
                  <a:pt x="1737" y="4803"/>
                  <a:pt x="1678" y="6420"/>
                  <a:pt x="1525" y="6924"/>
                </a:cubicBezTo>
                <a:cubicBezTo>
                  <a:pt x="1277" y="7799"/>
                  <a:pt x="1017" y="8674"/>
                  <a:pt x="852" y="9568"/>
                </a:cubicBezTo>
                <a:cubicBezTo>
                  <a:pt x="829" y="9701"/>
                  <a:pt x="793" y="9835"/>
                  <a:pt x="970" y="9911"/>
                </a:cubicBezTo>
                <a:cubicBezTo>
                  <a:pt x="1159" y="9996"/>
                  <a:pt x="1265" y="9873"/>
                  <a:pt x="1372" y="9778"/>
                </a:cubicBezTo>
                <a:cubicBezTo>
                  <a:pt x="2127" y="9121"/>
                  <a:pt x="3354" y="8417"/>
                  <a:pt x="4488" y="8313"/>
                </a:cubicBezTo>
                <a:cubicBezTo>
                  <a:pt x="5526" y="8218"/>
                  <a:pt x="6010" y="9026"/>
                  <a:pt x="4912" y="9388"/>
                </a:cubicBezTo>
                <a:cubicBezTo>
                  <a:pt x="4334" y="9578"/>
                  <a:pt x="3661" y="9435"/>
                  <a:pt x="3059" y="9549"/>
                </a:cubicBezTo>
                <a:cubicBezTo>
                  <a:pt x="2387" y="9673"/>
                  <a:pt x="1667" y="9892"/>
                  <a:pt x="1029" y="10025"/>
                </a:cubicBezTo>
                <a:cubicBezTo>
                  <a:pt x="663" y="10101"/>
                  <a:pt x="427" y="10263"/>
                  <a:pt x="286" y="10529"/>
                </a:cubicBezTo>
                <a:cubicBezTo>
                  <a:pt x="-458" y="11965"/>
                  <a:pt x="533" y="13401"/>
                  <a:pt x="144" y="14847"/>
                </a:cubicBezTo>
                <a:cubicBezTo>
                  <a:pt x="14" y="15323"/>
                  <a:pt x="-92" y="15513"/>
                  <a:pt x="321" y="15893"/>
                </a:cubicBezTo>
                <a:cubicBezTo>
                  <a:pt x="1395" y="16863"/>
                  <a:pt x="2068" y="18014"/>
                  <a:pt x="2068" y="19336"/>
                </a:cubicBezTo>
                <a:cubicBezTo>
                  <a:pt x="2068" y="20002"/>
                  <a:pt x="1914" y="20782"/>
                  <a:pt x="2646" y="21267"/>
                </a:cubicBezTo>
                <a:cubicBezTo>
                  <a:pt x="3154" y="21600"/>
                  <a:pt x="3732" y="21429"/>
                  <a:pt x="4263" y="21258"/>
                </a:cubicBezTo>
                <a:cubicBezTo>
                  <a:pt x="4358" y="21229"/>
                  <a:pt x="4452" y="21201"/>
                  <a:pt x="4535" y="21172"/>
                </a:cubicBezTo>
                <a:cubicBezTo>
                  <a:pt x="5337" y="20934"/>
                  <a:pt x="6105" y="20906"/>
                  <a:pt x="6954" y="20925"/>
                </a:cubicBezTo>
                <a:cubicBezTo>
                  <a:pt x="7981" y="20944"/>
                  <a:pt x="9079" y="20972"/>
                  <a:pt x="10000" y="20620"/>
                </a:cubicBezTo>
                <a:cubicBezTo>
                  <a:pt x="10460" y="20449"/>
                  <a:pt x="11003" y="20373"/>
                  <a:pt x="11381" y="20097"/>
                </a:cubicBezTo>
                <a:cubicBezTo>
                  <a:pt x="11664" y="19888"/>
                  <a:pt x="11983" y="19745"/>
                  <a:pt x="12313" y="19612"/>
                </a:cubicBezTo>
                <a:cubicBezTo>
                  <a:pt x="13434" y="19184"/>
                  <a:pt x="14520" y="18709"/>
                  <a:pt x="15429" y="18005"/>
                </a:cubicBezTo>
                <a:cubicBezTo>
                  <a:pt x="15831" y="17700"/>
                  <a:pt x="16031" y="17368"/>
                  <a:pt x="16055" y="16930"/>
                </a:cubicBezTo>
                <a:cubicBezTo>
                  <a:pt x="16114" y="15770"/>
                  <a:pt x="15960" y="14619"/>
                  <a:pt x="15618" y="13496"/>
                </a:cubicBezTo>
                <a:cubicBezTo>
                  <a:pt x="15500" y="13116"/>
                  <a:pt x="15406" y="12717"/>
                  <a:pt x="15205" y="12355"/>
                </a:cubicBezTo>
                <a:cubicBezTo>
                  <a:pt x="15052" y="12089"/>
                  <a:pt x="14697" y="11841"/>
                  <a:pt x="14603" y="11566"/>
                </a:cubicBezTo>
                <a:cubicBezTo>
                  <a:pt x="14379" y="10985"/>
                  <a:pt x="15004" y="10538"/>
                  <a:pt x="15559" y="11043"/>
                </a:cubicBezTo>
                <a:cubicBezTo>
                  <a:pt x="15937" y="11385"/>
                  <a:pt x="16114" y="11956"/>
                  <a:pt x="16255" y="12384"/>
                </a:cubicBezTo>
                <a:cubicBezTo>
                  <a:pt x="16562" y="13325"/>
                  <a:pt x="16657" y="14352"/>
                  <a:pt x="16539" y="15323"/>
                </a:cubicBezTo>
                <a:cubicBezTo>
                  <a:pt x="16480" y="15827"/>
                  <a:pt x="16373" y="16321"/>
                  <a:pt x="16232" y="16816"/>
                </a:cubicBezTo>
                <a:cubicBezTo>
                  <a:pt x="16208" y="16892"/>
                  <a:pt x="16161" y="16987"/>
                  <a:pt x="16267" y="17044"/>
                </a:cubicBezTo>
                <a:cubicBezTo>
                  <a:pt x="16362" y="17092"/>
                  <a:pt x="16444" y="17035"/>
                  <a:pt x="16515" y="16987"/>
                </a:cubicBezTo>
                <a:cubicBezTo>
                  <a:pt x="16704" y="16873"/>
                  <a:pt x="16893" y="16759"/>
                  <a:pt x="17058" y="16607"/>
                </a:cubicBezTo>
                <a:cubicBezTo>
                  <a:pt x="17695" y="15969"/>
                  <a:pt x="18191" y="15275"/>
                  <a:pt x="18758" y="14600"/>
                </a:cubicBezTo>
                <a:cubicBezTo>
                  <a:pt x="19525" y="13668"/>
                  <a:pt x="19655" y="13268"/>
                  <a:pt x="19678" y="12174"/>
                </a:cubicBezTo>
                <a:cubicBezTo>
                  <a:pt x="19690" y="11499"/>
                  <a:pt x="20210" y="10938"/>
                  <a:pt x="20481" y="10320"/>
                </a:cubicBezTo>
                <a:cubicBezTo>
                  <a:pt x="21130" y="8817"/>
                  <a:pt x="21142" y="6972"/>
                  <a:pt x="20457" y="5478"/>
                </a:cubicBezTo>
                <a:cubicBezTo>
                  <a:pt x="20068" y="4622"/>
                  <a:pt x="19348" y="3890"/>
                  <a:pt x="18286" y="3529"/>
                </a:cubicBezTo>
                <a:cubicBezTo>
                  <a:pt x="17778" y="3357"/>
                  <a:pt x="17235" y="3291"/>
                  <a:pt x="16692" y="3272"/>
                </a:cubicBezTo>
                <a:cubicBezTo>
                  <a:pt x="16244" y="3253"/>
                  <a:pt x="15736" y="3529"/>
                  <a:pt x="15299" y="3405"/>
                </a:cubicBezTo>
                <a:cubicBezTo>
                  <a:pt x="14756" y="3253"/>
                  <a:pt x="15087" y="2673"/>
                  <a:pt x="15264" y="2406"/>
                </a:cubicBezTo>
                <a:cubicBezTo>
                  <a:pt x="15547" y="2054"/>
                  <a:pt x="15866" y="1703"/>
                  <a:pt x="16196" y="1389"/>
                </a:cubicBezTo>
                <a:close/>
                <a:moveTo>
                  <a:pt x="3732" y="13810"/>
                </a:moveTo>
                <a:cubicBezTo>
                  <a:pt x="3650" y="14029"/>
                  <a:pt x="3437" y="14153"/>
                  <a:pt x="3166" y="14143"/>
                </a:cubicBezTo>
                <a:cubicBezTo>
                  <a:pt x="2516" y="14134"/>
                  <a:pt x="1891" y="14219"/>
                  <a:pt x="1253" y="14390"/>
                </a:cubicBezTo>
                <a:cubicBezTo>
                  <a:pt x="1749" y="13982"/>
                  <a:pt x="2233" y="13573"/>
                  <a:pt x="2859" y="13306"/>
                </a:cubicBezTo>
                <a:cubicBezTo>
                  <a:pt x="3083" y="13211"/>
                  <a:pt x="3343" y="13202"/>
                  <a:pt x="3555" y="13363"/>
                </a:cubicBezTo>
                <a:cubicBezTo>
                  <a:pt x="3709" y="13487"/>
                  <a:pt x="3803" y="13630"/>
                  <a:pt x="3732" y="13810"/>
                </a:cubicBezTo>
                <a:close/>
                <a:moveTo>
                  <a:pt x="12313" y="15941"/>
                </a:moveTo>
                <a:cubicBezTo>
                  <a:pt x="12266" y="16721"/>
                  <a:pt x="12254" y="17501"/>
                  <a:pt x="12053" y="18262"/>
                </a:cubicBezTo>
                <a:cubicBezTo>
                  <a:pt x="11971" y="18575"/>
                  <a:pt x="11853" y="18889"/>
                  <a:pt x="11747" y="19213"/>
                </a:cubicBezTo>
                <a:cubicBezTo>
                  <a:pt x="11723" y="19203"/>
                  <a:pt x="11699" y="19203"/>
                  <a:pt x="11676" y="19194"/>
                </a:cubicBezTo>
                <a:cubicBezTo>
                  <a:pt x="11676" y="18528"/>
                  <a:pt x="11676" y="17862"/>
                  <a:pt x="11676" y="17187"/>
                </a:cubicBezTo>
                <a:cubicBezTo>
                  <a:pt x="11676" y="16683"/>
                  <a:pt x="11617" y="16188"/>
                  <a:pt x="11322" y="15722"/>
                </a:cubicBezTo>
                <a:cubicBezTo>
                  <a:pt x="11168" y="15494"/>
                  <a:pt x="11227" y="15256"/>
                  <a:pt x="11416" y="15047"/>
                </a:cubicBezTo>
                <a:cubicBezTo>
                  <a:pt x="11558" y="14885"/>
                  <a:pt x="11758" y="14790"/>
                  <a:pt x="12006" y="14838"/>
                </a:cubicBezTo>
                <a:cubicBezTo>
                  <a:pt x="12242" y="14885"/>
                  <a:pt x="12313" y="15056"/>
                  <a:pt x="12325" y="15228"/>
                </a:cubicBezTo>
                <a:cubicBezTo>
                  <a:pt x="12325" y="15465"/>
                  <a:pt x="12325" y="15703"/>
                  <a:pt x="12313" y="15941"/>
                </a:cubicBezTo>
                <a:close/>
                <a:moveTo>
                  <a:pt x="17660" y="7885"/>
                </a:moveTo>
                <a:cubicBezTo>
                  <a:pt x="17719" y="7580"/>
                  <a:pt x="17979" y="7485"/>
                  <a:pt x="18286" y="7666"/>
                </a:cubicBezTo>
                <a:cubicBezTo>
                  <a:pt x="18427" y="7752"/>
                  <a:pt x="18533" y="7856"/>
                  <a:pt x="18604" y="7980"/>
                </a:cubicBezTo>
                <a:cubicBezTo>
                  <a:pt x="19135" y="8893"/>
                  <a:pt x="19383" y="9863"/>
                  <a:pt x="19372" y="10862"/>
                </a:cubicBezTo>
                <a:cubicBezTo>
                  <a:pt x="19253" y="10548"/>
                  <a:pt x="19135" y="10234"/>
                  <a:pt x="19017" y="9920"/>
                </a:cubicBezTo>
                <a:cubicBezTo>
                  <a:pt x="18829" y="9416"/>
                  <a:pt x="18486" y="8988"/>
                  <a:pt x="18002" y="8646"/>
                </a:cubicBezTo>
                <a:cubicBezTo>
                  <a:pt x="17707" y="8446"/>
                  <a:pt x="17601" y="8189"/>
                  <a:pt x="17660" y="788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D768EA5B-087F-8747-92B6-DFABFF4C4273}"/>
              </a:ext>
            </a:extLst>
          </p:cNvPr>
          <p:cNvSpPr/>
          <p:nvPr/>
        </p:nvSpPr>
        <p:spPr>
          <a:xfrm>
            <a:off x="7262415" y="-1"/>
            <a:ext cx="1881585" cy="2460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544" extrusionOk="0">
                <a:moveTo>
                  <a:pt x="21486" y="1297"/>
                </a:moveTo>
                <a:cubicBezTo>
                  <a:pt x="21573" y="1388"/>
                  <a:pt x="21442" y="1455"/>
                  <a:pt x="21377" y="1521"/>
                </a:cubicBezTo>
                <a:cubicBezTo>
                  <a:pt x="21258" y="1671"/>
                  <a:pt x="21062" y="1721"/>
                  <a:pt x="20844" y="1738"/>
                </a:cubicBezTo>
                <a:cubicBezTo>
                  <a:pt x="20300" y="1788"/>
                  <a:pt x="19768" y="1871"/>
                  <a:pt x="19246" y="1988"/>
                </a:cubicBezTo>
                <a:cubicBezTo>
                  <a:pt x="19104" y="2021"/>
                  <a:pt x="18963" y="2054"/>
                  <a:pt x="18832" y="2104"/>
                </a:cubicBezTo>
                <a:cubicBezTo>
                  <a:pt x="18539" y="2221"/>
                  <a:pt x="18462" y="2396"/>
                  <a:pt x="18680" y="2571"/>
                </a:cubicBezTo>
                <a:cubicBezTo>
                  <a:pt x="19278" y="3062"/>
                  <a:pt x="18995" y="3553"/>
                  <a:pt x="18756" y="4053"/>
                </a:cubicBezTo>
                <a:cubicBezTo>
                  <a:pt x="18702" y="4169"/>
                  <a:pt x="18615" y="4161"/>
                  <a:pt x="18484" y="4103"/>
                </a:cubicBezTo>
                <a:cubicBezTo>
                  <a:pt x="18006" y="3878"/>
                  <a:pt x="17777" y="3528"/>
                  <a:pt x="17908" y="3095"/>
                </a:cubicBezTo>
                <a:cubicBezTo>
                  <a:pt x="17995" y="2796"/>
                  <a:pt x="18136" y="2496"/>
                  <a:pt x="18278" y="2129"/>
                </a:cubicBezTo>
                <a:cubicBezTo>
                  <a:pt x="17853" y="2313"/>
                  <a:pt x="17462" y="2429"/>
                  <a:pt x="17146" y="2646"/>
                </a:cubicBezTo>
                <a:cubicBezTo>
                  <a:pt x="16983" y="2754"/>
                  <a:pt x="17114" y="2904"/>
                  <a:pt x="17212" y="3020"/>
                </a:cubicBezTo>
                <a:cubicBezTo>
                  <a:pt x="17288" y="3112"/>
                  <a:pt x="17407" y="3187"/>
                  <a:pt x="17505" y="3270"/>
                </a:cubicBezTo>
                <a:cubicBezTo>
                  <a:pt x="17832" y="3587"/>
                  <a:pt x="17984" y="3945"/>
                  <a:pt x="17908" y="4344"/>
                </a:cubicBezTo>
                <a:cubicBezTo>
                  <a:pt x="17853" y="4677"/>
                  <a:pt x="17701" y="4985"/>
                  <a:pt x="17549" y="5294"/>
                </a:cubicBezTo>
                <a:cubicBezTo>
                  <a:pt x="17484" y="5435"/>
                  <a:pt x="17397" y="5468"/>
                  <a:pt x="17244" y="5327"/>
                </a:cubicBezTo>
                <a:cubicBezTo>
                  <a:pt x="16994" y="5085"/>
                  <a:pt x="16744" y="4852"/>
                  <a:pt x="16526" y="4594"/>
                </a:cubicBezTo>
                <a:cubicBezTo>
                  <a:pt x="16059" y="4053"/>
                  <a:pt x="16059" y="3495"/>
                  <a:pt x="16516" y="2895"/>
                </a:cubicBezTo>
                <a:cubicBezTo>
                  <a:pt x="15852" y="3012"/>
                  <a:pt x="15330" y="3195"/>
                  <a:pt x="14982" y="3603"/>
                </a:cubicBezTo>
                <a:cubicBezTo>
                  <a:pt x="14808" y="3811"/>
                  <a:pt x="14906" y="4020"/>
                  <a:pt x="15232" y="4161"/>
                </a:cubicBezTo>
                <a:cubicBezTo>
                  <a:pt x="15624" y="4319"/>
                  <a:pt x="16004" y="4486"/>
                  <a:pt x="16298" y="4744"/>
                </a:cubicBezTo>
                <a:cubicBezTo>
                  <a:pt x="16700" y="5102"/>
                  <a:pt x="16831" y="5502"/>
                  <a:pt x="16700" y="5951"/>
                </a:cubicBezTo>
                <a:cubicBezTo>
                  <a:pt x="16592" y="6334"/>
                  <a:pt x="16374" y="6701"/>
                  <a:pt x="16211" y="7067"/>
                </a:cubicBezTo>
                <a:cubicBezTo>
                  <a:pt x="16146" y="7200"/>
                  <a:pt x="16070" y="7217"/>
                  <a:pt x="15961" y="7101"/>
                </a:cubicBezTo>
                <a:cubicBezTo>
                  <a:pt x="15461" y="6584"/>
                  <a:pt x="14960" y="6068"/>
                  <a:pt x="14482" y="5543"/>
                </a:cubicBezTo>
                <a:cubicBezTo>
                  <a:pt x="14264" y="5310"/>
                  <a:pt x="14275" y="5027"/>
                  <a:pt x="14329" y="4752"/>
                </a:cubicBezTo>
                <a:cubicBezTo>
                  <a:pt x="14384" y="4486"/>
                  <a:pt x="14449" y="4211"/>
                  <a:pt x="14514" y="3945"/>
                </a:cubicBezTo>
                <a:cubicBezTo>
                  <a:pt x="14547" y="3786"/>
                  <a:pt x="14471" y="3736"/>
                  <a:pt x="14275" y="3778"/>
                </a:cubicBezTo>
                <a:cubicBezTo>
                  <a:pt x="13535" y="3945"/>
                  <a:pt x="12937" y="4269"/>
                  <a:pt x="12513" y="4761"/>
                </a:cubicBezTo>
                <a:cubicBezTo>
                  <a:pt x="12361" y="4944"/>
                  <a:pt x="12437" y="5135"/>
                  <a:pt x="12698" y="5252"/>
                </a:cubicBezTo>
                <a:cubicBezTo>
                  <a:pt x="12883" y="5335"/>
                  <a:pt x="13090" y="5402"/>
                  <a:pt x="13285" y="5477"/>
                </a:cubicBezTo>
                <a:cubicBezTo>
                  <a:pt x="13938" y="5727"/>
                  <a:pt x="14253" y="6135"/>
                  <a:pt x="14188" y="6693"/>
                </a:cubicBezTo>
                <a:cubicBezTo>
                  <a:pt x="14134" y="7217"/>
                  <a:pt x="13992" y="7725"/>
                  <a:pt x="13862" y="8233"/>
                </a:cubicBezTo>
                <a:cubicBezTo>
                  <a:pt x="13829" y="8366"/>
                  <a:pt x="13753" y="8391"/>
                  <a:pt x="13601" y="8325"/>
                </a:cubicBezTo>
                <a:cubicBezTo>
                  <a:pt x="12350" y="7758"/>
                  <a:pt x="11110" y="6593"/>
                  <a:pt x="11795" y="5269"/>
                </a:cubicBezTo>
                <a:cubicBezTo>
                  <a:pt x="11817" y="5219"/>
                  <a:pt x="11882" y="5160"/>
                  <a:pt x="11806" y="5110"/>
                </a:cubicBezTo>
                <a:cubicBezTo>
                  <a:pt x="11719" y="5052"/>
                  <a:pt x="11643" y="5110"/>
                  <a:pt x="11589" y="5144"/>
                </a:cubicBezTo>
                <a:cubicBezTo>
                  <a:pt x="11186" y="5394"/>
                  <a:pt x="10806" y="5652"/>
                  <a:pt x="10458" y="5943"/>
                </a:cubicBezTo>
                <a:cubicBezTo>
                  <a:pt x="10207" y="6151"/>
                  <a:pt x="10262" y="6318"/>
                  <a:pt x="10588" y="6468"/>
                </a:cubicBezTo>
                <a:cubicBezTo>
                  <a:pt x="10990" y="6651"/>
                  <a:pt x="11382" y="6867"/>
                  <a:pt x="11687" y="7150"/>
                </a:cubicBezTo>
                <a:cubicBezTo>
                  <a:pt x="12045" y="7484"/>
                  <a:pt x="12219" y="7867"/>
                  <a:pt x="12219" y="8283"/>
                </a:cubicBezTo>
                <a:cubicBezTo>
                  <a:pt x="12219" y="8533"/>
                  <a:pt x="12274" y="8758"/>
                  <a:pt x="12394" y="8982"/>
                </a:cubicBezTo>
                <a:cubicBezTo>
                  <a:pt x="12481" y="9141"/>
                  <a:pt x="12557" y="9340"/>
                  <a:pt x="12383" y="9457"/>
                </a:cubicBezTo>
                <a:cubicBezTo>
                  <a:pt x="12209" y="9574"/>
                  <a:pt x="11969" y="9490"/>
                  <a:pt x="11763" y="9407"/>
                </a:cubicBezTo>
                <a:cubicBezTo>
                  <a:pt x="11175" y="9174"/>
                  <a:pt x="10632" y="8882"/>
                  <a:pt x="10197" y="8491"/>
                </a:cubicBezTo>
                <a:cubicBezTo>
                  <a:pt x="9631" y="7975"/>
                  <a:pt x="9511" y="7392"/>
                  <a:pt x="9761" y="6751"/>
                </a:cubicBezTo>
                <a:cubicBezTo>
                  <a:pt x="9794" y="6659"/>
                  <a:pt x="9838" y="6568"/>
                  <a:pt x="9859" y="6476"/>
                </a:cubicBezTo>
                <a:cubicBezTo>
                  <a:pt x="9870" y="6434"/>
                  <a:pt x="9870" y="6401"/>
                  <a:pt x="9870" y="6326"/>
                </a:cubicBezTo>
                <a:cubicBezTo>
                  <a:pt x="9696" y="6393"/>
                  <a:pt x="9577" y="6484"/>
                  <a:pt x="9479" y="6576"/>
                </a:cubicBezTo>
                <a:cubicBezTo>
                  <a:pt x="8891" y="7150"/>
                  <a:pt x="8293" y="7725"/>
                  <a:pt x="7706" y="8300"/>
                </a:cubicBezTo>
                <a:cubicBezTo>
                  <a:pt x="7565" y="8433"/>
                  <a:pt x="7390" y="8608"/>
                  <a:pt x="7521" y="8749"/>
                </a:cubicBezTo>
                <a:cubicBezTo>
                  <a:pt x="7630" y="8874"/>
                  <a:pt x="7913" y="8833"/>
                  <a:pt x="8108" y="8791"/>
                </a:cubicBezTo>
                <a:cubicBezTo>
                  <a:pt x="8891" y="8616"/>
                  <a:pt x="9522" y="8833"/>
                  <a:pt x="10033" y="9257"/>
                </a:cubicBezTo>
                <a:cubicBezTo>
                  <a:pt x="10512" y="9657"/>
                  <a:pt x="10947" y="10098"/>
                  <a:pt x="11393" y="10515"/>
                </a:cubicBezTo>
                <a:cubicBezTo>
                  <a:pt x="11436" y="10548"/>
                  <a:pt x="11480" y="10589"/>
                  <a:pt x="11447" y="10639"/>
                </a:cubicBezTo>
                <a:cubicBezTo>
                  <a:pt x="11415" y="10689"/>
                  <a:pt x="11339" y="10681"/>
                  <a:pt x="11273" y="10673"/>
                </a:cubicBezTo>
                <a:cubicBezTo>
                  <a:pt x="10512" y="10623"/>
                  <a:pt x="9740" y="10606"/>
                  <a:pt x="8989" y="10506"/>
                </a:cubicBezTo>
                <a:cubicBezTo>
                  <a:pt x="8239" y="10406"/>
                  <a:pt x="7728" y="10023"/>
                  <a:pt x="7467" y="9465"/>
                </a:cubicBezTo>
                <a:cubicBezTo>
                  <a:pt x="7423" y="9374"/>
                  <a:pt x="7391" y="9282"/>
                  <a:pt x="7336" y="9191"/>
                </a:cubicBezTo>
                <a:cubicBezTo>
                  <a:pt x="7303" y="9124"/>
                  <a:pt x="7303" y="9024"/>
                  <a:pt x="7216" y="9007"/>
                </a:cubicBezTo>
                <a:cubicBezTo>
                  <a:pt x="7097" y="8982"/>
                  <a:pt x="7042" y="9082"/>
                  <a:pt x="6988" y="9149"/>
                </a:cubicBezTo>
                <a:cubicBezTo>
                  <a:pt x="6684" y="9540"/>
                  <a:pt x="6444" y="9948"/>
                  <a:pt x="6292" y="10381"/>
                </a:cubicBezTo>
                <a:cubicBezTo>
                  <a:pt x="6194" y="10673"/>
                  <a:pt x="6357" y="10798"/>
                  <a:pt x="6749" y="10764"/>
                </a:cubicBezTo>
                <a:cubicBezTo>
                  <a:pt x="8435" y="10631"/>
                  <a:pt x="9294" y="11006"/>
                  <a:pt x="10218" y="12330"/>
                </a:cubicBezTo>
                <a:cubicBezTo>
                  <a:pt x="10338" y="12505"/>
                  <a:pt x="10262" y="12555"/>
                  <a:pt x="10033" y="12571"/>
                </a:cubicBezTo>
                <a:cubicBezTo>
                  <a:pt x="9109" y="12613"/>
                  <a:pt x="8261" y="12471"/>
                  <a:pt x="7510" y="12030"/>
                </a:cubicBezTo>
                <a:cubicBezTo>
                  <a:pt x="7032" y="11747"/>
                  <a:pt x="6553" y="11455"/>
                  <a:pt x="6085" y="11156"/>
                </a:cubicBezTo>
                <a:cubicBezTo>
                  <a:pt x="5900" y="11039"/>
                  <a:pt x="5835" y="11064"/>
                  <a:pt x="5781" y="11231"/>
                </a:cubicBezTo>
                <a:cubicBezTo>
                  <a:pt x="5694" y="11555"/>
                  <a:pt x="5585" y="11872"/>
                  <a:pt x="5498" y="12197"/>
                </a:cubicBezTo>
                <a:cubicBezTo>
                  <a:pt x="5433" y="12446"/>
                  <a:pt x="5661" y="12646"/>
                  <a:pt x="5987" y="12580"/>
                </a:cubicBezTo>
                <a:cubicBezTo>
                  <a:pt x="7119" y="12330"/>
                  <a:pt x="7902" y="12796"/>
                  <a:pt x="8652" y="13329"/>
                </a:cubicBezTo>
                <a:cubicBezTo>
                  <a:pt x="8989" y="13571"/>
                  <a:pt x="9294" y="13837"/>
                  <a:pt x="9609" y="14087"/>
                </a:cubicBezTo>
                <a:cubicBezTo>
                  <a:pt x="9685" y="14145"/>
                  <a:pt x="9849" y="14253"/>
                  <a:pt x="9587" y="14278"/>
                </a:cubicBezTo>
                <a:cubicBezTo>
                  <a:pt x="8337" y="14412"/>
                  <a:pt x="7129" y="14362"/>
                  <a:pt x="6140" y="13645"/>
                </a:cubicBezTo>
                <a:cubicBezTo>
                  <a:pt x="5890" y="13471"/>
                  <a:pt x="5683" y="13271"/>
                  <a:pt x="5509" y="13046"/>
                </a:cubicBezTo>
                <a:cubicBezTo>
                  <a:pt x="5465" y="12996"/>
                  <a:pt x="5455" y="12904"/>
                  <a:pt x="5346" y="12929"/>
                </a:cubicBezTo>
                <a:cubicBezTo>
                  <a:pt x="5237" y="12954"/>
                  <a:pt x="5226" y="13029"/>
                  <a:pt x="5204" y="13104"/>
                </a:cubicBezTo>
                <a:cubicBezTo>
                  <a:pt x="5128" y="13529"/>
                  <a:pt x="5063" y="13945"/>
                  <a:pt x="4976" y="14370"/>
                </a:cubicBezTo>
                <a:cubicBezTo>
                  <a:pt x="4943" y="14545"/>
                  <a:pt x="5041" y="14553"/>
                  <a:pt x="5215" y="14528"/>
                </a:cubicBezTo>
                <a:cubicBezTo>
                  <a:pt x="5890" y="14445"/>
                  <a:pt x="6553" y="14495"/>
                  <a:pt x="7195" y="14695"/>
                </a:cubicBezTo>
                <a:cubicBezTo>
                  <a:pt x="8000" y="14953"/>
                  <a:pt x="8576" y="15419"/>
                  <a:pt x="9098" y="15927"/>
                </a:cubicBezTo>
                <a:cubicBezTo>
                  <a:pt x="9207" y="16035"/>
                  <a:pt x="9163" y="16094"/>
                  <a:pt x="8989" y="16127"/>
                </a:cubicBezTo>
                <a:cubicBezTo>
                  <a:pt x="7554" y="16402"/>
                  <a:pt x="6259" y="16243"/>
                  <a:pt x="5172" y="15419"/>
                </a:cubicBezTo>
                <a:cubicBezTo>
                  <a:pt x="5107" y="15369"/>
                  <a:pt x="5052" y="15278"/>
                  <a:pt x="4954" y="15294"/>
                </a:cubicBezTo>
                <a:cubicBezTo>
                  <a:pt x="4845" y="15319"/>
                  <a:pt x="4889" y="15419"/>
                  <a:pt x="4889" y="15486"/>
                </a:cubicBezTo>
                <a:cubicBezTo>
                  <a:pt x="4878" y="15669"/>
                  <a:pt x="4878" y="15852"/>
                  <a:pt x="4867" y="16044"/>
                </a:cubicBezTo>
                <a:cubicBezTo>
                  <a:pt x="4856" y="16185"/>
                  <a:pt x="4954" y="16252"/>
                  <a:pt x="5139" y="16243"/>
                </a:cubicBezTo>
                <a:cubicBezTo>
                  <a:pt x="6314" y="16160"/>
                  <a:pt x="7119" y="16602"/>
                  <a:pt x="7739" y="17309"/>
                </a:cubicBezTo>
                <a:cubicBezTo>
                  <a:pt x="8000" y="17609"/>
                  <a:pt x="8304" y="17892"/>
                  <a:pt x="8456" y="18242"/>
                </a:cubicBezTo>
                <a:cubicBezTo>
                  <a:pt x="8533" y="18425"/>
                  <a:pt x="8456" y="18492"/>
                  <a:pt x="8217" y="18500"/>
                </a:cubicBezTo>
                <a:cubicBezTo>
                  <a:pt x="8021" y="18508"/>
                  <a:pt x="7847" y="18475"/>
                  <a:pt x="7662" y="18442"/>
                </a:cubicBezTo>
                <a:cubicBezTo>
                  <a:pt x="6684" y="18250"/>
                  <a:pt x="5824" y="17901"/>
                  <a:pt x="5085" y="17376"/>
                </a:cubicBezTo>
                <a:cubicBezTo>
                  <a:pt x="5020" y="17326"/>
                  <a:pt x="4943" y="17226"/>
                  <a:pt x="4824" y="17284"/>
                </a:cubicBezTo>
                <a:cubicBezTo>
                  <a:pt x="4748" y="17334"/>
                  <a:pt x="4748" y="17434"/>
                  <a:pt x="4769" y="17509"/>
                </a:cubicBezTo>
                <a:cubicBezTo>
                  <a:pt x="4802" y="17667"/>
                  <a:pt x="4900" y="17801"/>
                  <a:pt x="5074" y="17892"/>
                </a:cubicBezTo>
                <a:cubicBezTo>
                  <a:pt x="6042" y="18425"/>
                  <a:pt x="6455" y="19183"/>
                  <a:pt x="6553" y="20057"/>
                </a:cubicBezTo>
                <a:cubicBezTo>
                  <a:pt x="6607" y="20499"/>
                  <a:pt x="6607" y="20940"/>
                  <a:pt x="6640" y="21381"/>
                </a:cubicBezTo>
                <a:cubicBezTo>
                  <a:pt x="6651" y="21548"/>
                  <a:pt x="6586" y="21581"/>
                  <a:pt x="6390" y="21506"/>
                </a:cubicBezTo>
                <a:cubicBezTo>
                  <a:pt x="5531" y="21206"/>
                  <a:pt x="4813" y="20790"/>
                  <a:pt x="4323" y="20149"/>
                </a:cubicBezTo>
                <a:cubicBezTo>
                  <a:pt x="3943" y="19649"/>
                  <a:pt x="3878" y="19133"/>
                  <a:pt x="4073" y="18592"/>
                </a:cubicBezTo>
                <a:cubicBezTo>
                  <a:pt x="4182" y="18300"/>
                  <a:pt x="4302" y="18017"/>
                  <a:pt x="4421" y="17726"/>
                </a:cubicBezTo>
                <a:cubicBezTo>
                  <a:pt x="3965" y="18334"/>
                  <a:pt x="3345" y="18808"/>
                  <a:pt x="2529" y="19133"/>
                </a:cubicBezTo>
                <a:cubicBezTo>
                  <a:pt x="2203" y="19266"/>
                  <a:pt x="2148" y="19249"/>
                  <a:pt x="2083" y="18966"/>
                </a:cubicBezTo>
                <a:cubicBezTo>
                  <a:pt x="1855" y="17925"/>
                  <a:pt x="2616" y="16826"/>
                  <a:pt x="3867" y="16393"/>
                </a:cubicBezTo>
                <a:cubicBezTo>
                  <a:pt x="4345" y="16227"/>
                  <a:pt x="4432" y="16119"/>
                  <a:pt x="4421" y="15702"/>
                </a:cubicBezTo>
                <a:cubicBezTo>
                  <a:pt x="4410" y="15511"/>
                  <a:pt x="4432" y="15319"/>
                  <a:pt x="4356" y="15103"/>
                </a:cubicBezTo>
                <a:cubicBezTo>
                  <a:pt x="3899" y="15452"/>
                  <a:pt x="3442" y="15760"/>
                  <a:pt x="2953" y="16027"/>
                </a:cubicBezTo>
                <a:cubicBezTo>
                  <a:pt x="2257" y="16402"/>
                  <a:pt x="1496" y="16660"/>
                  <a:pt x="669" y="16810"/>
                </a:cubicBezTo>
                <a:cubicBezTo>
                  <a:pt x="365" y="16868"/>
                  <a:pt x="321" y="16835"/>
                  <a:pt x="386" y="16610"/>
                </a:cubicBezTo>
                <a:cubicBezTo>
                  <a:pt x="593" y="15852"/>
                  <a:pt x="1071" y="15219"/>
                  <a:pt x="1942" y="14786"/>
                </a:cubicBezTo>
                <a:cubicBezTo>
                  <a:pt x="2442" y="14545"/>
                  <a:pt x="2975" y="14495"/>
                  <a:pt x="3540" y="14628"/>
                </a:cubicBezTo>
                <a:cubicBezTo>
                  <a:pt x="3671" y="14661"/>
                  <a:pt x="3801" y="14695"/>
                  <a:pt x="3932" y="14711"/>
                </a:cubicBezTo>
                <a:cubicBezTo>
                  <a:pt x="4204" y="14753"/>
                  <a:pt x="4432" y="14670"/>
                  <a:pt x="4508" y="14470"/>
                </a:cubicBezTo>
                <a:cubicBezTo>
                  <a:pt x="4693" y="13954"/>
                  <a:pt x="4737" y="13421"/>
                  <a:pt x="4824" y="12879"/>
                </a:cubicBezTo>
                <a:cubicBezTo>
                  <a:pt x="4639" y="12879"/>
                  <a:pt x="4584" y="12963"/>
                  <a:pt x="4519" y="13029"/>
                </a:cubicBezTo>
                <a:cubicBezTo>
                  <a:pt x="4062" y="13521"/>
                  <a:pt x="3421" y="13762"/>
                  <a:pt x="2670" y="13854"/>
                </a:cubicBezTo>
                <a:cubicBezTo>
                  <a:pt x="1844" y="13954"/>
                  <a:pt x="1017" y="13945"/>
                  <a:pt x="191" y="13970"/>
                </a:cubicBezTo>
                <a:cubicBezTo>
                  <a:pt x="-27" y="13979"/>
                  <a:pt x="-27" y="13904"/>
                  <a:pt x="38" y="13779"/>
                </a:cubicBezTo>
                <a:cubicBezTo>
                  <a:pt x="713" y="12538"/>
                  <a:pt x="2290" y="11997"/>
                  <a:pt x="3932" y="12446"/>
                </a:cubicBezTo>
                <a:cubicBezTo>
                  <a:pt x="4628" y="12638"/>
                  <a:pt x="4889" y="12530"/>
                  <a:pt x="5096" y="11997"/>
                </a:cubicBezTo>
                <a:cubicBezTo>
                  <a:pt x="5194" y="11739"/>
                  <a:pt x="5291" y="11472"/>
                  <a:pt x="5378" y="11206"/>
                </a:cubicBezTo>
                <a:cubicBezTo>
                  <a:pt x="5237" y="11147"/>
                  <a:pt x="5139" y="11214"/>
                  <a:pt x="5041" y="11239"/>
                </a:cubicBezTo>
                <a:cubicBezTo>
                  <a:pt x="4704" y="11331"/>
                  <a:pt x="4378" y="11431"/>
                  <a:pt x="4041" y="11530"/>
                </a:cubicBezTo>
                <a:cubicBezTo>
                  <a:pt x="3323" y="11747"/>
                  <a:pt x="2594" y="11764"/>
                  <a:pt x="1844" y="11605"/>
                </a:cubicBezTo>
                <a:cubicBezTo>
                  <a:pt x="1441" y="11522"/>
                  <a:pt x="1039" y="11431"/>
                  <a:pt x="626" y="11347"/>
                </a:cubicBezTo>
                <a:cubicBezTo>
                  <a:pt x="560" y="11331"/>
                  <a:pt x="462" y="11339"/>
                  <a:pt x="441" y="11281"/>
                </a:cubicBezTo>
                <a:cubicBezTo>
                  <a:pt x="419" y="11214"/>
                  <a:pt x="517" y="11189"/>
                  <a:pt x="571" y="11156"/>
                </a:cubicBezTo>
                <a:cubicBezTo>
                  <a:pt x="1061" y="10864"/>
                  <a:pt x="1550" y="10573"/>
                  <a:pt x="2083" y="10331"/>
                </a:cubicBezTo>
                <a:cubicBezTo>
                  <a:pt x="2953" y="9932"/>
                  <a:pt x="3801" y="10023"/>
                  <a:pt x="4650" y="10381"/>
                </a:cubicBezTo>
                <a:cubicBezTo>
                  <a:pt x="4824" y="10456"/>
                  <a:pt x="4987" y="10540"/>
                  <a:pt x="5172" y="10606"/>
                </a:cubicBezTo>
                <a:cubicBezTo>
                  <a:pt x="5411" y="10698"/>
                  <a:pt x="5618" y="10673"/>
                  <a:pt x="5748" y="10473"/>
                </a:cubicBezTo>
                <a:cubicBezTo>
                  <a:pt x="6020" y="10057"/>
                  <a:pt x="6303" y="9649"/>
                  <a:pt x="6607" y="9199"/>
                </a:cubicBezTo>
                <a:cubicBezTo>
                  <a:pt x="6357" y="9199"/>
                  <a:pt x="6172" y="9249"/>
                  <a:pt x="6009" y="9315"/>
                </a:cubicBezTo>
                <a:cubicBezTo>
                  <a:pt x="5063" y="9707"/>
                  <a:pt x="4149" y="9665"/>
                  <a:pt x="3236" y="9241"/>
                </a:cubicBezTo>
                <a:cubicBezTo>
                  <a:pt x="2877" y="9074"/>
                  <a:pt x="2475" y="8974"/>
                  <a:pt x="2094" y="8841"/>
                </a:cubicBezTo>
                <a:cubicBezTo>
                  <a:pt x="1844" y="8749"/>
                  <a:pt x="1833" y="8699"/>
                  <a:pt x="2039" y="8558"/>
                </a:cubicBezTo>
                <a:cubicBezTo>
                  <a:pt x="2964" y="7925"/>
                  <a:pt x="4345" y="7842"/>
                  <a:pt x="5400" y="8366"/>
                </a:cubicBezTo>
                <a:cubicBezTo>
                  <a:pt x="5650" y="8491"/>
                  <a:pt x="5879" y="8624"/>
                  <a:pt x="6129" y="8749"/>
                </a:cubicBezTo>
                <a:cubicBezTo>
                  <a:pt x="6379" y="8874"/>
                  <a:pt x="6607" y="8882"/>
                  <a:pt x="6847" y="8716"/>
                </a:cubicBezTo>
                <a:cubicBezTo>
                  <a:pt x="7195" y="8466"/>
                  <a:pt x="7467" y="8175"/>
                  <a:pt x="7728" y="7875"/>
                </a:cubicBezTo>
                <a:cubicBezTo>
                  <a:pt x="7847" y="7742"/>
                  <a:pt x="7978" y="7617"/>
                  <a:pt x="8097" y="7484"/>
                </a:cubicBezTo>
                <a:cubicBezTo>
                  <a:pt x="8141" y="7434"/>
                  <a:pt x="8206" y="7375"/>
                  <a:pt x="8152" y="7309"/>
                </a:cubicBezTo>
                <a:cubicBezTo>
                  <a:pt x="8087" y="7234"/>
                  <a:pt x="7989" y="7259"/>
                  <a:pt x="7891" y="7275"/>
                </a:cubicBezTo>
                <a:cubicBezTo>
                  <a:pt x="7652" y="7334"/>
                  <a:pt x="7412" y="7400"/>
                  <a:pt x="7206" y="7509"/>
                </a:cubicBezTo>
                <a:cubicBezTo>
                  <a:pt x="6586" y="7825"/>
                  <a:pt x="5955" y="7833"/>
                  <a:pt x="5302" y="7575"/>
                </a:cubicBezTo>
                <a:cubicBezTo>
                  <a:pt x="4769" y="7367"/>
                  <a:pt x="4236" y="7167"/>
                  <a:pt x="3704" y="6959"/>
                </a:cubicBezTo>
                <a:cubicBezTo>
                  <a:pt x="3421" y="6851"/>
                  <a:pt x="3421" y="6809"/>
                  <a:pt x="3638" y="6626"/>
                </a:cubicBezTo>
                <a:cubicBezTo>
                  <a:pt x="4476" y="5926"/>
                  <a:pt x="5922" y="5785"/>
                  <a:pt x="6912" y="6493"/>
                </a:cubicBezTo>
                <a:cubicBezTo>
                  <a:pt x="7086" y="6618"/>
                  <a:pt x="7282" y="6734"/>
                  <a:pt x="7478" y="6842"/>
                </a:cubicBezTo>
                <a:cubicBezTo>
                  <a:pt x="7880" y="7076"/>
                  <a:pt x="8250" y="7076"/>
                  <a:pt x="8620" y="6817"/>
                </a:cubicBezTo>
                <a:cubicBezTo>
                  <a:pt x="9033" y="6526"/>
                  <a:pt x="9424" y="6201"/>
                  <a:pt x="9816" y="5893"/>
                </a:cubicBezTo>
                <a:cubicBezTo>
                  <a:pt x="9870" y="5851"/>
                  <a:pt x="9925" y="5810"/>
                  <a:pt x="9892" y="5743"/>
                </a:cubicBezTo>
                <a:cubicBezTo>
                  <a:pt x="9849" y="5668"/>
                  <a:pt x="9772" y="5710"/>
                  <a:pt x="9696" y="5710"/>
                </a:cubicBezTo>
                <a:cubicBezTo>
                  <a:pt x="9337" y="5710"/>
                  <a:pt x="9000" y="5785"/>
                  <a:pt x="8663" y="5901"/>
                </a:cubicBezTo>
                <a:cubicBezTo>
                  <a:pt x="7641" y="6259"/>
                  <a:pt x="6564" y="6101"/>
                  <a:pt x="5781" y="5485"/>
                </a:cubicBezTo>
                <a:cubicBezTo>
                  <a:pt x="5487" y="5252"/>
                  <a:pt x="5117" y="5094"/>
                  <a:pt x="4748" y="4935"/>
                </a:cubicBezTo>
                <a:cubicBezTo>
                  <a:pt x="4454" y="4819"/>
                  <a:pt x="4454" y="4786"/>
                  <a:pt x="4737" y="4636"/>
                </a:cubicBezTo>
                <a:cubicBezTo>
                  <a:pt x="5966" y="4003"/>
                  <a:pt x="7075" y="4028"/>
                  <a:pt x="8239" y="4719"/>
                </a:cubicBezTo>
                <a:cubicBezTo>
                  <a:pt x="8522" y="4886"/>
                  <a:pt x="8794" y="5069"/>
                  <a:pt x="9076" y="5235"/>
                </a:cubicBezTo>
                <a:cubicBezTo>
                  <a:pt x="9664" y="5585"/>
                  <a:pt x="10218" y="5568"/>
                  <a:pt x="10784" y="5194"/>
                </a:cubicBezTo>
                <a:cubicBezTo>
                  <a:pt x="10991" y="5060"/>
                  <a:pt x="11186" y="4911"/>
                  <a:pt x="11339" y="4711"/>
                </a:cubicBezTo>
                <a:cubicBezTo>
                  <a:pt x="10947" y="4677"/>
                  <a:pt x="10588" y="4669"/>
                  <a:pt x="10229" y="4619"/>
                </a:cubicBezTo>
                <a:cubicBezTo>
                  <a:pt x="8891" y="4461"/>
                  <a:pt x="7880" y="3970"/>
                  <a:pt x="7380" y="2962"/>
                </a:cubicBezTo>
                <a:cubicBezTo>
                  <a:pt x="7271" y="2754"/>
                  <a:pt x="7347" y="2687"/>
                  <a:pt x="7619" y="2646"/>
                </a:cubicBezTo>
                <a:cubicBezTo>
                  <a:pt x="9131" y="2421"/>
                  <a:pt x="10729" y="3012"/>
                  <a:pt x="11469" y="4094"/>
                </a:cubicBezTo>
                <a:cubicBezTo>
                  <a:pt x="11741" y="4486"/>
                  <a:pt x="11861" y="4519"/>
                  <a:pt x="12339" y="4286"/>
                </a:cubicBezTo>
                <a:cubicBezTo>
                  <a:pt x="12796" y="4061"/>
                  <a:pt x="13242" y="3820"/>
                  <a:pt x="13688" y="3578"/>
                </a:cubicBezTo>
                <a:cubicBezTo>
                  <a:pt x="13742" y="3545"/>
                  <a:pt x="13829" y="3520"/>
                  <a:pt x="13797" y="3453"/>
                </a:cubicBezTo>
                <a:cubicBezTo>
                  <a:pt x="13786" y="3428"/>
                  <a:pt x="13710" y="3412"/>
                  <a:pt x="13666" y="3403"/>
                </a:cubicBezTo>
                <a:cubicBezTo>
                  <a:pt x="12394" y="3287"/>
                  <a:pt x="11513" y="2712"/>
                  <a:pt x="10751" y="1988"/>
                </a:cubicBezTo>
                <a:cubicBezTo>
                  <a:pt x="10577" y="1821"/>
                  <a:pt x="10403" y="1646"/>
                  <a:pt x="10229" y="1472"/>
                </a:cubicBezTo>
                <a:cubicBezTo>
                  <a:pt x="10110" y="1355"/>
                  <a:pt x="10131" y="1288"/>
                  <a:pt x="10327" y="1255"/>
                </a:cubicBezTo>
                <a:cubicBezTo>
                  <a:pt x="11861" y="1014"/>
                  <a:pt x="13601" y="1480"/>
                  <a:pt x="14079" y="2779"/>
                </a:cubicBezTo>
                <a:cubicBezTo>
                  <a:pt x="14210" y="3137"/>
                  <a:pt x="14493" y="3228"/>
                  <a:pt x="14949" y="3070"/>
                </a:cubicBezTo>
                <a:cubicBezTo>
                  <a:pt x="15167" y="2995"/>
                  <a:pt x="15374" y="2895"/>
                  <a:pt x="15591" y="2820"/>
                </a:cubicBezTo>
                <a:cubicBezTo>
                  <a:pt x="15830" y="2737"/>
                  <a:pt x="15776" y="2671"/>
                  <a:pt x="15613" y="2571"/>
                </a:cubicBezTo>
                <a:cubicBezTo>
                  <a:pt x="15210" y="2338"/>
                  <a:pt x="14775" y="2146"/>
                  <a:pt x="14427" y="1855"/>
                </a:cubicBezTo>
                <a:cubicBezTo>
                  <a:pt x="13971" y="1480"/>
                  <a:pt x="13807" y="1047"/>
                  <a:pt x="13818" y="556"/>
                </a:cubicBezTo>
                <a:cubicBezTo>
                  <a:pt x="13818" y="406"/>
                  <a:pt x="13905" y="372"/>
                  <a:pt x="14090" y="381"/>
                </a:cubicBezTo>
                <a:cubicBezTo>
                  <a:pt x="15134" y="456"/>
                  <a:pt x="16091" y="1155"/>
                  <a:pt x="16222" y="1954"/>
                </a:cubicBezTo>
                <a:cubicBezTo>
                  <a:pt x="16309" y="2454"/>
                  <a:pt x="16352" y="2479"/>
                  <a:pt x="16962" y="2263"/>
                </a:cubicBezTo>
                <a:cubicBezTo>
                  <a:pt x="17201" y="2179"/>
                  <a:pt x="17429" y="2088"/>
                  <a:pt x="17690" y="1996"/>
                </a:cubicBezTo>
                <a:cubicBezTo>
                  <a:pt x="17451" y="1821"/>
                  <a:pt x="17157" y="1763"/>
                  <a:pt x="16907" y="1663"/>
                </a:cubicBezTo>
                <a:cubicBezTo>
                  <a:pt x="16461" y="1480"/>
                  <a:pt x="16146" y="1222"/>
                  <a:pt x="15983" y="847"/>
                </a:cubicBezTo>
                <a:cubicBezTo>
                  <a:pt x="15885" y="622"/>
                  <a:pt x="15732" y="422"/>
                  <a:pt x="15548" y="239"/>
                </a:cubicBezTo>
                <a:cubicBezTo>
                  <a:pt x="15417" y="98"/>
                  <a:pt x="15471" y="14"/>
                  <a:pt x="15700" y="6"/>
                </a:cubicBezTo>
                <a:cubicBezTo>
                  <a:pt x="16037" y="-19"/>
                  <a:pt x="16352" y="31"/>
                  <a:pt x="16646" y="156"/>
                </a:cubicBezTo>
                <a:cubicBezTo>
                  <a:pt x="17266" y="414"/>
                  <a:pt x="17810" y="730"/>
                  <a:pt x="17832" y="1355"/>
                </a:cubicBezTo>
                <a:cubicBezTo>
                  <a:pt x="17853" y="1780"/>
                  <a:pt x="18082" y="1880"/>
                  <a:pt x="18669" y="1755"/>
                </a:cubicBezTo>
                <a:cubicBezTo>
                  <a:pt x="19528" y="1563"/>
                  <a:pt x="20398" y="1413"/>
                  <a:pt x="21258" y="1247"/>
                </a:cubicBezTo>
                <a:cubicBezTo>
                  <a:pt x="21290" y="1280"/>
                  <a:pt x="21421" y="1222"/>
                  <a:pt x="21486" y="129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23" y="2767651"/>
            <a:ext cx="4896741" cy="2387600"/>
          </a:xfrm>
        </p:spPr>
        <p:txBody>
          <a:bodyPr>
            <a:normAutofit/>
          </a:bodyPr>
          <a:lstStyle/>
          <a:p>
            <a:pPr algn="l"/>
            <a:r>
              <a:rPr lang="id-ID" b="1" dirty="0"/>
              <a:t>Model Integrasi </a:t>
            </a:r>
            <a:r>
              <a:rPr lang="en-US" b="1" dirty="0" smtClean="0"/>
              <a:t>P</a:t>
            </a:r>
            <a:r>
              <a:rPr lang="id-ID" b="1" dirty="0" smtClean="0"/>
              <a:t>enelitian </a:t>
            </a:r>
            <a:r>
              <a:rPr lang="id-ID" b="1" dirty="0"/>
              <a:t>dalam </a:t>
            </a:r>
            <a:r>
              <a:rPr lang="en-US" b="1" dirty="0" smtClean="0"/>
              <a:t>P</a:t>
            </a:r>
            <a:r>
              <a:rPr lang="id-ID" b="1" dirty="0" smtClean="0"/>
              <a:t>enyusunan </a:t>
            </a:r>
            <a:r>
              <a:rPr lang="id-ID" b="1" dirty="0"/>
              <a:t>RPS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822" y="5473247"/>
            <a:ext cx="3817061" cy="8605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Asliah</a:t>
            </a:r>
            <a:r>
              <a:rPr lang="en-US" b="1" dirty="0" smtClean="0">
                <a:solidFill>
                  <a:srgbClr val="00B050"/>
                </a:solidFill>
              </a:rPr>
              <a:t> Zainal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Ketua</a:t>
            </a:r>
            <a:r>
              <a:rPr lang="en-US" b="1" dirty="0" smtClean="0">
                <a:solidFill>
                  <a:srgbClr val="00B050"/>
                </a:solidFill>
              </a:rPr>
              <a:t> LPM IAIN </a:t>
            </a:r>
            <a:r>
              <a:rPr lang="en-US" b="1" dirty="0" err="1" smtClean="0">
                <a:solidFill>
                  <a:srgbClr val="00B050"/>
                </a:solidFill>
              </a:rPr>
              <a:t>Kendari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r="28708"/>
          <a:stretch>
            <a:fillRect/>
          </a:stretch>
        </p:blipFill>
        <p:spPr bwMode="auto">
          <a:xfrm>
            <a:off x="5400941" y="0"/>
            <a:ext cx="374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053477"/>
          </a:xfrm>
        </p:spPr>
        <p:txBody>
          <a:bodyPr/>
          <a:lstStyle/>
          <a:p>
            <a:pPr algn="ctr"/>
            <a:r>
              <a:rPr lang="en-US" b="1" dirty="0" err="1" smtClean="0"/>
              <a:t>Perbandingan</a:t>
            </a:r>
            <a:r>
              <a:rPr lang="en-US" b="1" dirty="0" smtClean="0"/>
              <a:t> </a:t>
            </a:r>
            <a:r>
              <a:rPr lang="en-US" b="1" dirty="0"/>
              <a:t>SAP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smtClean="0"/>
              <a:t>RPS</a:t>
            </a:r>
            <a:endParaRPr lang="en-US" altLang="en-US" sz="2800" dirty="0"/>
          </a:p>
        </p:txBody>
      </p:sp>
      <p:sp>
        <p:nvSpPr>
          <p:cNvPr id="23555" name="Freeform 4"/>
          <p:cNvSpPr>
            <a:spLocks/>
          </p:cNvSpPr>
          <p:nvPr/>
        </p:nvSpPr>
        <p:spPr bwMode="gray">
          <a:xfrm>
            <a:off x="1900238" y="4483100"/>
            <a:ext cx="762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5"/>
          <p:cNvSpPr>
            <a:spLocks/>
          </p:cNvSpPr>
          <p:nvPr/>
        </p:nvSpPr>
        <p:spPr bwMode="gray">
          <a:xfrm rot="10800000">
            <a:off x="3744516" y="1181711"/>
            <a:ext cx="762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gray">
          <a:xfrm>
            <a:off x="452927" y="1307508"/>
            <a:ext cx="3947623" cy="53325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endParaRPr lang="en-US" b="1" dirty="0" smtClean="0"/>
          </a:p>
          <a:p>
            <a:endParaRPr lang="en-US" b="1" dirty="0"/>
          </a:p>
          <a:p>
            <a:endParaRPr lang="en-US" sz="2000" b="1" dirty="0" smtClean="0"/>
          </a:p>
          <a:p>
            <a:r>
              <a:rPr lang="en-US" sz="2000" b="1" dirty="0" err="1" smtClean="0"/>
              <a:t>Satuan</a:t>
            </a:r>
            <a:r>
              <a:rPr lang="en-US" sz="2000" b="1" dirty="0" smtClean="0"/>
              <a:t> Acara </a:t>
            </a:r>
            <a:r>
              <a:rPr lang="en-US" sz="2000" b="1" dirty="0" err="1" smtClean="0"/>
              <a:t>Perkuliahan</a:t>
            </a:r>
            <a:r>
              <a:rPr lang="en-US" sz="2000" b="1" dirty="0" smtClean="0"/>
              <a:t> (SAP)</a:t>
            </a:r>
            <a:endParaRPr lang="en-US" sz="2000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/ </a:t>
            </a:r>
            <a:r>
              <a:rPr lang="en-US" sz="2400" dirty="0" err="1"/>
              <a:t>berorientasi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,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Penilaian</a:t>
            </a:r>
            <a:r>
              <a:rPr lang="en-US" sz="2400" dirty="0"/>
              <a:t>,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 smtClean="0"/>
              <a:t>tes</a:t>
            </a:r>
            <a:r>
              <a:rPr lang="en-US" sz="2400" dirty="0" smtClean="0"/>
              <a:t>/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558" name="Freeform 7"/>
          <p:cNvSpPr>
            <a:spLocks/>
          </p:cNvSpPr>
          <p:nvPr/>
        </p:nvSpPr>
        <p:spPr bwMode="gray">
          <a:xfrm>
            <a:off x="4592294" y="5670994"/>
            <a:ext cx="762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50000">
                <a:srgbClr val="FFF4DF"/>
              </a:gs>
              <a:gs pos="100000">
                <a:srgbClr val="FFCC66"/>
              </a:gs>
            </a:gsLst>
            <a:lin ang="0" scaled="1"/>
          </a:gradFill>
          <a:ln w="0">
            <a:solidFill>
              <a:srgbClr val="DFE29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gray">
          <a:xfrm rot="10800000">
            <a:off x="6530579" y="1685925"/>
            <a:ext cx="762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50000">
                <a:srgbClr val="FFF4DF"/>
              </a:gs>
              <a:gs pos="100000">
                <a:srgbClr val="FFCC66"/>
              </a:gs>
            </a:gsLst>
            <a:lin ang="0" scaled="1"/>
          </a:gradFill>
          <a:ln w="0">
            <a:solidFill>
              <a:srgbClr val="DFE29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gray">
          <a:xfrm>
            <a:off x="4786311" y="1307508"/>
            <a:ext cx="3964581" cy="5332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r>
              <a:rPr lang="en-US" sz="2000" b="1" dirty="0" err="1" smtClean="0"/>
              <a:t>Rencana</a:t>
            </a:r>
            <a:r>
              <a:rPr lang="en-US" sz="2000" b="1" dirty="0" smtClean="0"/>
              <a:t> </a:t>
            </a:r>
            <a:r>
              <a:rPr lang="en-US" sz="2000" b="1" dirty="0" err="1"/>
              <a:t>Pembelajaran</a:t>
            </a:r>
            <a:r>
              <a:rPr lang="en-US" sz="2000" b="1" dirty="0"/>
              <a:t> </a:t>
            </a:r>
            <a:r>
              <a:rPr lang="en-US" sz="2000" b="1" dirty="0" smtClean="0"/>
              <a:t>Semester (RPS)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RPS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dikerjakan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 semester, agar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yang </a:t>
            </a:r>
            <a:r>
              <a:rPr lang="en-US" sz="2000" dirty="0" err="1"/>
              <a:t>diharapkan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, </a:t>
            </a:r>
            <a:r>
              <a:rPr lang="en-US" sz="2000" dirty="0" err="1"/>
              <a:t>rancangan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dikerjakan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Penilaian</a:t>
            </a:r>
            <a:r>
              <a:rPr lang="en-US" sz="2000" dirty="0"/>
              <a:t>/ </a:t>
            </a:r>
            <a:r>
              <a:rPr lang="en-US" sz="2000" dirty="0" err="1"/>
              <a:t>asesmen</a:t>
            </a:r>
            <a:r>
              <a:rPr lang="en-US" sz="2000" dirty="0"/>
              <a:t>,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unjuk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maupun</a:t>
            </a:r>
            <a:r>
              <a:rPr lang="en-US" sz="2000" dirty="0"/>
              <a:t> HASIL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 smtClean="0"/>
              <a:t>tugas-tugas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Quality Assurance is Compulsory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Komponen-Komponen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RPS</a:t>
            </a:r>
            <a:br>
              <a:rPr lang="en-US" b="1" dirty="0"/>
            </a:br>
            <a:r>
              <a:rPr lang="en-US" b="1" dirty="0"/>
              <a:t>(Ps. 12 </a:t>
            </a:r>
            <a:r>
              <a:rPr lang="en-US" b="1" dirty="0" err="1"/>
              <a:t>ayat</a:t>
            </a:r>
            <a:r>
              <a:rPr lang="en-US" b="1" dirty="0"/>
              <a:t> 3 </a:t>
            </a:r>
            <a:r>
              <a:rPr lang="en-US" b="1" dirty="0" err="1" smtClean="0"/>
              <a:t>Permendikbud</a:t>
            </a:r>
            <a:r>
              <a:rPr lang="en-US" b="1" dirty="0" smtClean="0"/>
              <a:t> 3/2020)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197" y="1674976"/>
            <a:ext cx="8451791" cy="4913831"/>
          </a:xfrm>
        </p:spPr>
        <p:txBody>
          <a:bodyPr>
            <a:noAutofit/>
          </a:bodyPr>
          <a:lstStyle/>
          <a:p>
            <a:r>
              <a:rPr lang="en-ID" sz="1400" dirty="0" smtClean="0"/>
              <a:t>Nama </a:t>
            </a:r>
            <a:r>
              <a:rPr lang="en-ID" sz="1400" dirty="0"/>
              <a:t>Program </a:t>
            </a:r>
            <a:r>
              <a:rPr lang="en-ID" sz="1400" dirty="0" err="1"/>
              <a:t>Studi</a:t>
            </a:r>
            <a:r>
              <a:rPr lang="en-ID" sz="1400" dirty="0"/>
              <a:t>, </a:t>
            </a:r>
            <a:r>
              <a:rPr lang="en-ID" sz="1400" dirty="0" err="1" smtClean="0"/>
              <a:t>nama</a:t>
            </a:r>
            <a:r>
              <a:rPr lang="en-ID" sz="1400" dirty="0" smtClean="0"/>
              <a:t>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kode</a:t>
            </a:r>
            <a:r>
              <a:rPr lang="en-ID" sz="1400" dirty="0"/>
              <a:t> </a:t>
            </a:r>
            <a:r>
              <a:rPr lang="en-ID" sz="1400" dirty="0" err="1"/>
              <a:t>mata</a:t>
            </a:r>
            <a:r>
              <a:rPr lang="en-ID" sz="1400" dirty="0"/>
              <a:t> </a:t>
            </a:r>
            <a:r>
              <a:rPr lang="en-ID" sz="1400" dirty="0" err="1"/>
              <a:t>kuliah</a:t>
            </a:r>
            <a:r>
              <a:rPr lang="en-ID" sz="1400" dirty="0"/>
              <a:t>, semester, </a:t>
            </a:r>
            <a:r>
              <a:rPr lang="en-ID" sz="1400" dirty="0" smtClean="0"/>
              <a:t>SKS, </a:t>
            </a: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pengampu</a:t>
            </a:r>
            <a:r>
              <a:rPr lang="en-ID" sz="1400" dirty="0"/>
              <a:t>; </a:t>
            </a:r>
            <a:endParaRPr lang="en-ID" sz="1400" dirty="0" smtClean="0"/>
          </a:p>
          <a:p>
            <a:pPr algn="just"/>
            <a:r>
              <a:rPr lang="en-ID" sz="1400" dirty="0" err="1" smtClean="0"/>
              <a:t>Capaian</a:t>
            </a:r>
            <a:r>
              <a:rPr lang="en-ID" sz="1400" dirty="0" smtClean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smtClean="0"/>
              <a:t>yang </a:t>
            </a:r>
            <a:r>
              <a:rPr lang="en-ID" sz="1400" dirty="0" err="1" smtClean="0"/>
              <a:t>dibebankan</a:t>
            </a:r>
            <a:r>
              <a:rPr lang="en-ID" sz="1400" dirty="0" smtClean="0"/>
              <a:t> </a:t>
            </a:r>
            <a:r>
              <a:rPr lang="en-ID" sz="1400" dirty="0" err="1" smtClean="0"/>
              <a:t>pada</a:t>
            </a:r>
            <a:r>
              <a:rPr lang="en-ID" sz="1400" dirty="0" smtClean="0"/>
              <a:t> </a:t>
            </a:r>
            <a:r>
              <a:rPr lang="en-ID" sz="1400" dirty="0" err="1" smtClean="0"/>
              <a:t>mata</a:t>
            </a:r>
            <a:r>
              <a:rPr lang="en-ID" sz="1400" dirty="0" smtClean="0"/>
              <a:t> </a:t>
            </a:r>
            <a:r>
              <a:rPr lang="en-ID" sz="1400" dirty="0" err="1" smtClean="0"/>
              <a:t>kuliah</a:t>
            </a:r>
            <a:r>
              <a:rPr lang="en-ID" sz="1400" dirty="0" smtClean="0"/>
              <a:t>, yang </a:t>
            </a:r>
            <a:r>
              <a:rPr lang="en-ID" sz="1400" dirty="0" err="1" smtClean="0"/>
              <a:t>memuat</a:t>
            </a:r>
            <a:r>
              <a:rPr lang="en-ID" sz="1400" dirty="0" smtClean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sikap</a:t>
            </a:r>
            <a:r>
              <a:rPr lang="en-ID" sz="1400" dirty="0"/>
              <a:t>, </a:t>
            </a:r>
            <a:r>
              <a:rPr lang="en-ID" sz="1400" dirty="0" err="1"/>
              <a:t>ketrampilan</a:t>
            </a:r>
            <a:r>
              <a:rPr lang="en-ID" sz="1400" dirty="0"/>
              <a:t> </a:t>
            </a:r>
            <a:r>
              <a:rPr lang="en-ID" sz="1400" dirty="0" err="1"/>
              <a:t>umum</a:t>
            </a:r>
            <a:r>
              <a:rPr lang="en-ID" sz="1400" dirty="0"/>
              <a:t>, </a:t>
            </a:r>
            <a:r>
              <a:rPr lang="en-ID" sz="1400" dirty="0" err="1"/>
              <a:t>ketrampilan</a:t>
            </a:r>
            <a:r>
              <a:rPr lang="en-ID" sz="1400" dirty="0"/>
              <a:t> </a:t>
            </a:r>
            <a:r>
              <a:rPr lang="en-ID" sz="1400" dirty="0" err="1"/>
              <a:t>khusus</a:t>
            </a:r>
            <a:r>
              <a:rPr lang="en-ID" sz="1400" dirty="0"/>
              <a:t>,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 smtClean="0"/>
              <a:t>pengetahuan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pPr algn="just"/>
            <a:r>
              <a:rPr lang="en-ID" sz="1400" dirty="0" err="1" smtClean="0"/>
              <a:t>Kemampuan</a:t>
            </a:r>
            <a:r>
              <a:rPr lang="en-ID" sz="1400" dirty="0" smtClean="0"/>
              <a:t> </a:t>
            </a:r>
            <a:r>
              <a:rPr lang="en-ID" sz="1400" dirty="0" err="1"/>
              <a:t>akhir</a:t>
            </a:r>
            <a:r>
              <a:rPr lang="en-ID" sz="1400" dirty="0"/>
              <a:t> yang </a:t>
            </a:r>
            <a:r>
              <a:rPr lang="en-ID" sz="1400" dirty="0" err="1"/>
              <a:t>direncanakan</a:t>
            </a:r>
            <a:r>
              <a:rPr lang="en-ID" sz="1400" dirty="0"/>
              <a:t> </a:t>
            </a:r>
            <a:r>
              <a:rPr lang="en-ID" sz="1400" dirty="0" err="1"/>
              <a:t>pada</a:t>
            </a:r>
            <a:r>
              <a:rPr lang="en-ID" sz="1400" dirty="0"/>
              <a:t> </a:t>
            </a:r>
            <a:r>
              <a:rPr lang="en-ID" sz="1400" dirty="0" err="1"/>
              <a:t>tiap</a:t>
            </a:r>
            <a:r>
              <a:rPr lang="en-ID" sz="1400" dirty="0"/>
              <a:t> </a:t>
            </a:r>
            <a:r>
              <a:rPr lang="en-ID" sz="1400" dirty="0" err="1"/>
              <a:t>tahap</a:t>
            </a:r>
            <a:r>
              <a:rPr lang="en-ID" sz="1400" dirty="0"/>
              <a:t> </a:t>
            </a:r>
            <a:r>
              <a:rPr lang="en-ID" sz="1400" dirty="0" err="1" smtClean="0"/>
              <a:t>pembelajaran</a:t>
            </a:r>
            <a:r>
              <a:rPr lang="en-ID" sz="1400" dirty="0" smtClean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memenuhi</a:t>
            </a:r>
            <a:r>
              <a:rPr lang="en-ID" sz="1400" dirty="0"/>
              <a:t> </a:t>
            </a:r>
            <a:r>
              <a:rPr lang="en-ID" sz="1400" dirty="0" err="1"/>
              <a:t>capaian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err="1" smtClean="0"/>
              <a:t>lulusan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meliputi</a:t>
            </a:r>
            <a:r>
              <a:rPr lang="en-ID" sz="1400" dirty="0" smtClean="0"/>
              <a:t> </a:t>
            </a:r>
            <a:r>
              <a:rPr lang="en-ID" sz="1400" dirty="0" err="1" smtClean="0"/>
              <a:t>kognitif</a:t>
            </a:r>
            <a:r>
              <a:rPr lang="en-ID" sz="1400" dirty="0"/>
              <a:t>, </a:t>
            </a:r>
            <a:r>
              <a:rPr lang="en-ID" sz="1400" dirty="0" err="1"/>
              <a:t>psikomotorik</a:t>
            </a:r>
            <a:r>
              <a:rPr lang="en-ID" sz="1400" dirty="0"/>
              <a:t>,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afektif</a:t>
            </a:r>
            <a:r>
              <a:rPr lang="en-ID" sz="1400" dirty="0"/>
              <a:t> </a:t>
            </a:r>
            <a:r>
              <a:rPr lang="en-ID" sz="1400" dirty="0" smtClean="0"/>
              <a:t> </a:t>
            </a:r>
            <a:r>
              <a:rPr lang="en-ID" sz="1400" dirty="0"/>
              <a:t>(</a:t>
            </a:r>
            <a:r>
              <a:rPr lang="en-ID" sz="1400" i="1" dirty="0"/>
              <a:t>hard skills &amp; soft skills</a:t>
            </a:r>
            <a:r>
              <a:rPr lang="en-ID" sz="1400" dirty="0" smtClean="0"/>
              <a:t>) 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pPr algn="just"/>
            <a:r>
              <a:rPr lang="en-ID" sz="1400" dirty="0" err="1" smtClean="0"/>
              <a:t>Bahan</a:t>
            </a:r>
            <a:r>
              <a:rPr lang="en-ID" sz="1400" dirty="0" smtClean="0"/>
              <a:t> </a:t>
            </a:r>
            <a:r>
              <a:rPr lang="en-ID" sz="1400" dirty="0" err="1"/>
              <a:t>kajian</a:t>
            </a:r>
            <a:r>
              <a:rPr lang="en-ID" sz="1400" dirty="0"/>
              <a:t> yang </a:t>
            </a:r>
            <a:r>
              <a:rPr lang="en-ID" sz="1400" dirty="0" err="1"/>
              <a:t>terkait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kemampuan</a:t>
            </a:r>
            <a:r>
              <a:rPr lang="en-ID" sz="1400" dirty="0"/>
              <a:t> yang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 smtClean="0"/>
              <a:t>dicapai</a:t>
            </a:r>
            <a:r>
              <a:rPr lang="en-ID" sz="1400" dirty="0" smtClean="0"/>
              <a:t>, </a:t>
            </a:r>
            <a:r>
              <a:rPr lang="en-ID" sz="1400" dirty="0" err="1" smtClean="0"/>
              <a:t>berisi</a:t>
            </a:r>
            <a:r>
              <a:rPr lang="en-ID" sz="1400" dirty="0" smtClean="0"/>
              <a:t> </a:t>
            </a:r>
            <a:r>
              <a:rPr lang="en-ID" sz="1400" dirty="0" err="1" smtClean="0"/>
              <a:t>p</a:t>
            </a:r>
            <a:r>
              <a:rPr lang="en-ID" sz="1400" dirty="0" err="1" smtClean="0"/>
              <a:t>engetahuan</a:t>
            </a:r>
            <a:r>
              <a:rPr lang="en-ID" sz="1400" dirty="0" smtClean="0"/>
              <a:t> </a:t>
            </a:r>
            <a:r>
              <a:rPr lang="en-ID" sz="1400" dirty="0" err="1" smtClean="0"/>
              <a:t>faktual</a:t>
            </a:r>
            <a:r>
              <a:rPr lang="en-ID" sz="1400" dirty="0"/>
              <a:t>, </a:t>
            </a:r>
            <a:r>
              <a:rPr lang="en-ID" sz="1400" dirty="0" err="1" smtClean="0"/>
              <a:t>pengetahuan</a:t>
            </a:r>
            <a:r>
              <a:rPr lang="en-ID" sz="1400" dirty="0" smtClean="0"/>
              <a:t> </a:t>
            </a:r>
            <a:r>
              <a:rPr lang="en-ID" sz="1400" dirty="0" err="1" smtClean="0"/>
              <a:t>konseptual</a:t>
            </a:r>
            <a:r>
              <a:rPr lang="en-ID" sz="1400" dirty="0"/>
              <a:t>, </a:t>
            </a:r>
            <a:r>
              <a:rPr lang="en-ID" sz="1400" dirty="0" err="1" smtClean="0"/>
              <a:t>pengetahuan</a:t>
            </a:r>
            <a:r>
              <a:rPr lang="en-ID" sz="1400" dirty="0" smtClean="0"/>
              <a:t> </a:t>
            </a:r>
            <a:r>
              <a:rPr lang="en-ID" sz="1400" dirty="0" err="1" smtClean="0"/>
              <a:t>prosedural</a:t>
            </a:r>
            <a:r>
              <a:rPr lang="en-ID" sz="1400" dirty="0"/>
              <a:t>, </a:t>
            </a:r>
            <a:r>
              <a:rPr lang="en-ID" sz="1400" dirty="0" err="1" smtClean="0"/>
              <a:t>pengetahuan</a:t>
            </a:r>
            <a:r>
              <a:rPr lang="en-ID" sz="1400" dirty="0" smtClean="0"/>
              <a:t> </a:t>
            </a:r>
            <a:r>
              <a:rPr lang="en-ID" sz="1400" dirty="0" err="1" smtClean="0"/>
              <a:t>metakognitif</a:t>
            </a:r>
            <a:r>
              <a:rPr lang="en-ID" sz="1400" dirty="0" smtClean="0"/>
              <a:t> (</a:t>
            </a:r>
            <a:r>
              <a:rPr lang="en-ID" sz="1400" dirty="0" err="1" smtClean="0"/>
              <a:t>analisis</a:t>
            </a:r>
            <a:r>
              <a:rPr lang="en-ID" sz="1400" dirty="0" smtClean="0"/>
              <a:t> </a:t>
            </a:r>
            <a:r>
              <a:rPr lang="en-ID" sz="1400" dirty="0" err="1" smtClean="0"/>
              <a:t>kritis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 </a:t>
            </a:r>
            <a:r>
              <a:rPr lang="en-ID" sz="1400" dirty="0" err="1" smtClean="0"/>
              <a:t>transformatif</a:t>
            </a:r>
            <a:r>
              <a:rPr lang="en-ID" sz="1400" dirty="0" smtClean="0"/>
              <a:t>)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r>
              <a:rPr lang="en-ID" sz="1400" dirty="0" err="1" smtClean="0"/>
              <a:t>Metode</a:t>
            </a:r>
            <a:r>
              <a:rPr lang="en-ID" sz="1400" dirty="0" smtClean="0"/>
              <a:t> </a:t>
            </a:r>
            <a:r>
              <a:rPr lang="en-ID" sz="1400" dirty="0" err="1" smtClean="0"/>
              <a:t>Pembelajaran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disesuaikan</a:t>
            </a:r>
            <a:r>
              <a:rPr lang="en-ID" sz="1400" dirty="0" smtClean="0"/>
              <a:t> </a:t>
            </a:r>
            <a:r>
              <a:rPr lang="en-ID" sz="1400" dirty="0" err="1" smtClean="0"/>
              <a:t>dengan</a:t>
            </a:r>
            <a:r>
              <a:rPr lang="en-ID" sz="1400" dirty="0" smtClean="0"/>
              <a:t> </a:t>
            </a:r>
            <a:r>
              <a:rPr lang="en-ID" sz="1400" dirty="0" err="1" smtClean="0"/>
              <a:t>kemampuan</a:t>
            </a:r>
            <a:r>
              <a:rPr lang="en-ID" sz="1400" dirty="0" smtClean="0"/>
              <a:t> </a:t>
            </a:r>
            <a:r>
              <a:rPr lang="en-ID" sz="1400" dirty="0"/>
              <a:t>yang </a:t>
            </a:r>
            <a:r>
              <a:rPr lang="en-ID" sz="1400" dirty="0" err="1"/>
              <a:t>diharapkan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r>
              <a:rPr lang="en-ID" sz="1400" dirty="0" err="1" smtClean="0"/>
              <a:t>Waktu</a:t>
            </a:r>
            <a:r>
              <a:rPr lang="en-ID" sz="1400" dirty="0" smtClean="0"/>
              <a:t> </a:t>
            </a:r>
            <a:r>
              <a:rPr lang="en-ID" sz="1400" dirty="0"/>
              <a:t>yang </a:t>
            </a:r>
            <a:r>
              <a:rPr lang="en-ID" sz="1400" dirty="0" err="1"/>
              <a:t>disediakan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mencapai</a:t>
            </a:r>
            <a:r>
              <a:rPr lang="en-ID" sz="1400" dirty="0"/>
              <a:t> </a:t>
            </a:r>
            <a:r>
              <a:rPr lang="en-ID" sz="1400" dirty="0" err="1"/>
              <a:t>kemampuan</a:t>
            </a:r>
            <a:r>
              <a:rPr lang="en-ID" sz="1400" dirty="0"/>
              <a:t> </a:t>
            </a:r>
            <a:r>
              <a:rPr lang="en-ID" sz="1400" dirty="0" err="1"/>
              <a:t>pada</a:t>
            </a:r>
            <a:r>
              <a:rPr lang="en-ID" sz="1400" dirty="0"/>
              <a:t> </a:t>
            </a:r>
            <a:r>
              <a:rPr lang="en-ID" sz="1400" dirty="0" err="1"/>
              <a:t>tiap</a:t>
            </a:r>
            <a:r>
              <a:rPr lang="en-ID" sz="1400" dirty="0"/>
              <a:t> </a:t>
            </a:r>
            <a:r>
              <a:rPr lang="en-ID" sz="1400" dirty="0" err="1"/>
              <a:t>tahap</a:t>
            </a:r>
            <a:r>
              <a:rPr lang="en-ID" sz="1400" dirty="0"/>
              <a:t> </a:t>
            </a:r>
            <a:r>
              <a:rPr lang="en-ID" sz="1400" dirty="0" err="1"/>
              <a:t>p</a:t>
            </a:r>
            <a:r>
              <a:rPr lang="en-ID" sz="1400" dirty="0" err="1" smtClean="0"/>
              <a:t>embelajaran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pPr algn="just"/>
            <a:r>
              <a:rPr lang="en-ID" sz="1400" dirty="0" err="1" smtClean="0"/>
              <a:t>Pengalaman</a:t>
            </a:r>
            <a:r>
              <a:rPr lang="en-ID" sz="1400" dirty="0" smtClean="0"/>
              <a:t> </a:t>
            </a:r>
            <a:r>
              <a:rPr lang="en-ID" sz="1400" dirty="0" err="1"/>
              <a:t>belajar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 yang </a:t>
            </a:r>
            <a:r>
              <a:rPr lang="en-ID" sz="1400" dirty="0" err="1"/>
              <a:t>diwujudkan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deskripsi</a:t>
            </a:r>
            <a:r>
              <a:rPr lang="en-ID" sz="1400" dirty="0"/>
              <a:t> </a:t>
            </a:r>
            <a:r>
              <a:rPr lang="en-ID" sz="1400" dirty="0" err="1"/>
              <a:t>tugas</a:t>
            </a:r>
            <a:r>
              <a:rPr lang="en-ID" sz="1400" dirty="0"/>
              <a:t> yang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dikerjakan</a:t>
            </a:r>
            <a:r>
              <a:rPr lang="en-ID" sz="1400" dirty="0"/>
              <a:t> </a:t>
            </a:r>
            <a:r>
              <a:rPr lang="en-ID" sz="1400" dirty="0" err="1"/>
              <a:t>oleh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selama</a:t>
            </a:r>
            <a:r>
              <a:rPr lang="en-ID" sz="1400" dirty="0"/>
              <a:t> </a:t>
            </a:r>
            <a:r>
              <a:rPr lang="en-ID" sz="1400" dirty="0" err="1"/>
              <a:t>satu</a:t>
            </a:r>
            <a:r>
              <a:rPr lang="en-ID" sz="1400" dirty="0"/>
              <a:t> semester; </a:t>
            </a:r>
            <a:endParaRPr lang="en-ID" sz="1400" dirty="0" smtClean="0"/>
          </a:p>
          <a:p>
            <a:pPr algn="just"/>
            <a:r>
              <a:rPr lang="en-ID" sz="1400" dirty="0" err="1" smtClean="0"/>
              <a:t>Kriteria</a:t>
            </a:r>
            <a:r>
              <a:rPr lang="en-ID" sz="1400" dirty="0"/>
              <a:t>, </a:t>
            </a:r>
            <a:r>
              <a:rPr lang="en-ID" sz="1400" dirty="0" err="1"/>
              <a:t>indikator</a:t>
            </a:r>
            <a:r>
              <a:rPr lang="en-ID" sz="1400" dirty="0"/>
              <a:t>,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bobot</a:t>
            </a:r>
            <a:r>
              <a:rPr lang="en-ID" sz="1400" dirty="0"/>
              <a:t> </a:t>
            </a:r>
            <a:r>
              <a:rPr lang="en-ID" sz="1400" dirty="0" err="1" smtClean="0"/>
              <a:t>penilaian</a:t>
            </a:r>
            <a:r>
              <a:rPr lang="en-ID" sz="1400" dirty="0" smtClean="0"/>
              <a:t> yang </a:t>
            </a:r>
            <a:r>
              <a:rPr lang="en-ID" sz="1400" dirty="0" err="1" smtClean="0"/>
              <a:t>dapat</a:t>
            </a:r>
            <a:r>
              <a:rPr lang="en-ID" sz="1400" dirty="0" smtClean="0"/>
              <a:t> </a:t>
            </a:r>
            <a:r>
              <a:rPr lang="en-ID" sz="1400" dirty="0" err="1" smtClean="0"/>
              <a:t>meliputi</a:t>
            </a:r>
            <a:r>
              <a:rPr lang="en-ID" sz="1400" dirty="0" smtClean="0"/>
              <a:t> </a:t>
            </a:r>
            <a:r>
              <a:rPr lang="en-ID" sz="1400" dirty="0" err="1"/>
              <a:t>kriteria</a:t>
            </a:r>
            <a:r>
              <a:rPr lang="en-ID" sz="1400" dirty="0"/>
              <a:t> </a:t>
            </a:r>
            <a:r>
              <a:rPr lang="en-ID" sz="1400" dirty="0" err="1"/>
              <a:t>penilaian</a:t>
            </a:r>
            <a:r>
              <a:rPr lang="en-ID" sz="1400" dirty="0"/>
              <a:t> </a:t>
            </a:r>
            <a:r>
              <a:rPr lang="en-ID" sz="1400" dirty="0" err="1"/>
              <a:t>kualitatif</a:t>
            </a:r>
            <a:r>
              <a:rPr lang="en-ID" sz="1400" dirty="0"/>
              <a:t>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 smtClean="0"/>
              <a:t>kuantitatif</a:t>
            </a:r>
            <a:r>
              <a:rPr lang="en-ID" sz="1400" dirty="0" smtClean="0"/>
              <a:t> </a:t>
            </a:r>
            <a:r>
              <a:rPr lang="en-ID" sz="1400" dirty="0" err="1" smtClean="0"/>
              <a:t>serta</a:t>
            </a:r>
            <a:r>
              <a:rPr lang="en-ID" sz="1400" dirty="0" smtClean="0"/>
              <a:t> </a:t>
            </a:r>
            <a:r>
              <a:rPr lang="en-ID" sz="1400" dirty="0" err="1" smtClean="0"/>
              <a:t>meliputi</a:t>
            </a:r>
            <a:r>
              <a:rPr lang="en-ID" sz="1400" dirty="0" smtClean="0"/>
              <a:t> </a:t>
            </a:r>
            <a:r>
              <a:rPr lang="en-ID" sz="1400" dirty="0" err="1" smtClean="0"/>
              <a:t>aspek</a:t>
            </a:r>
            <a:r>
              <a:rPr lang="en-ID" sz="1400" dirty="0" smtClean="0"/>
              <a:t> </a:t>
            </a:r>
            <a:r>
              <a:rPr lang="en-ID" sz="1400" dirty="0" err="1" smtClean="0"/>
              <a:t>kognitif</a:t>
            </a:r>
            <a:r>
              <a:rPr lang="en-ID" sz="1400" dirty="0"/>
              <a:t>, </a:t>
            </a:r>
            <a:r>
              <a:rPr lang="en-ID" sz="1400" dirty="0" err="1"/>
              <a:t>afektif</a:t>
            </a:r>
            <a:r>
              <a:rPr lang="en-ID" sz="1400" dirty="0"/>
              <a:t>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psikomotor</a:t>
            </a:r>
            <a:r>
              <a:rPr lang="en-ID" sz="1400" dirty="0" smtClean="0"/>
              <a:t>; </a:t>
            </a:r>
            <a:endParaRPr lang="en-ID" sz="1400" dirty="0" smtClean="0"/>
          </a:p>
          <a:p>
            <a:r>
              <a:rPr lang="en-ID" sz="1400" dirty="0" err="1" smtClean="0"/>
              <a:t>Daftar</a:t>
            </a:r>
            <a:r>
              <a:rPr lang="en-ID" sz="1400" dirty="0" smtClean="0"/>
              <a:t> </a:t>
            </a:r>
            <a:r>
              <a:rPr lang="en-ID" sz="1400" dirty="0" err="1"/>
              <a:t>referensi</a:t>
            </a:r>
            <a:r>
              <a:rPr lang="en-ID" sz="1400" dirty="0"/>
              <a:t> yang </a:t>
            </a:r>
            <a:r>
              <a:rPr lang="en-ID" sz="1400" dirty="0" err="1"/>
              <a:t>digunakan</a:t>
            </a:r>
            <a:r>
              <a:rPr lang="en-ID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6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53483"/>
              </p:ext>
            </p:extLst>
          </p:nvPr>
        </p:nvGraphicFramePr>
        <p:xfrm>
          <a:off x="316194" y="188005"/>
          <a:ext cx="8485973" cy="3951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935"/>
                <a:gridCol w="1615155"/>
                <a:gridCol w="387897"/>
                <a:gridCol w="911064"/>
                <a:gridCol w="922946"/>
                <a:gridCol w="772847"/>
                <a:gridCol w="1370979"/>
                <a:gridCol w="1095830"/>
                <a:gridCol w="768320"/>
              </a:tblGrid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Mata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Kuliah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Kode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SKS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Semester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Program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Studi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673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Dosen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Pengampu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5305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Capaian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Pembelajaran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MK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D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D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D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D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2613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Deskripsi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Mata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Kuliah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2613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Team Teaching (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effectLst/>
                        </a:rPr>
                        <a:t>Jika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 Ada)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</a:tr>
              <a:tr h="1224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Minggu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/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ke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Kemampuan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Akhir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yang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Diharapkan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Bahan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Kajian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(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Materi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Belajar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Metode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Pembelajaran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Waktu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Belajar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Pengalaman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Belajar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Indikator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dan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Kriteria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Penilaian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Bobot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</a:rPr>
                        <a:t>Nilai</a:t>
                      </a:r>
                      <a:endParaRPr lang="en-ID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 anchor="ctr"/>
                </a:tc>
              </a:tr>
              <a:tr h="134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</a:tr>
              <a:tr h="134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ID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ID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28" marR="41328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48695"/>
              </p:ext>
            </p:extLst>
          </p:nvPr>
        </p:nvGraphicFramePr>
        <p:xfrm>
          <a:off x="324740" y="4640366"/>
          <a:ext cx="8451790" cy="1546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650"/>
                <a:gridCol w="2112650"/>
                <a:gridCol w="2113245"/>
                <a:gridCol w="2113245"/>
              </a:tblGrid>
              <a:tr h="21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Disusun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oleh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Diperiksa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oleh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Disahkan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oleh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</a:tr>
              <a:tr h="1335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Dosen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  <a:effectLst/>
                        </a:rPr>
                        <a:t>Pengampu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(………………)</a:t>
                      </a:r>
                      <a:endParaRPr lang="en-ID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Penanggunjawab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Keilmuan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(…………………..)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Ketua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 Program </a:t>
                      </a: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Studi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(………………..)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</a:rPr>
                        <a:t>Dekan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(………………..)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ID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6988" y="4072277"/>
            <a:ext cx="12581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Daftar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Referensi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………………….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Unsur-Unsur</a:t>
            </a:r>
            <a:r>
              <a:rPr lang="en-US" sz="3200" b="1" dirty="0"/>
              <a:t> </a:t>
            </a:r>
            <a:r>
              <a:rPr lang="en-US" sz="3200" b="1" dirty="0" err="1" smtClean="0"/>
              <a:t>Capaian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Pembelajaran</a:t>
            </a:r>
            <a:r>
              <a:rPr lang="en-US" sz="3200" b="1" dirty="0" smtClean="0"/>
              <a:t> </a:t>
            </a:r>
            <a:r>
              <a:rPr lang="en-US" sz="3200" b="1" dirty="0" smtClean="0"/>
              <a:t>MK (</a:t>
            </a:r>
            <a:r>
              <a:rPr lang="nn-NO" sz="3200" dirty="0"/>
              <a:t>Panduan Pengembangan Kurikulum PTKI Mengacu pada KKNI dan </a:t>
            </a:r>
            <a:r>
              <a:rPr lang="nn-NO" sz="3200" dirty="0" smtClean="0"/>
              <a:t>SN-Dikti, 2018)</a:t>
            </a:r>
            <a:endParaRPr lang="en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90610" cy="467772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CPL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Unsur</a:t>
            </a:r>
            <a:r>
              <a:rPr lang="en-US" dirty="0"/>
              <a:t> CPMK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b="1" dirty="0" err="1"/>
              <a:t>sikap</a:t>
            </a:r>
            <a:r>
              <a:rPr lang="en-US" b="1" dirty="0"/>
              <a:t>,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,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berbudaya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internalisasi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aktualisasi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yang </a:t>
            </a:r>
            <a:r>
              <a:rPr lang="en-US" dirty="0" err="1"/>
              <a:t>tercermin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spiritual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unjuk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,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282575" indent="-282575" algn="just">
              <a:buNone/>
            </a:pPr>
            <a:r>
              <a:rPr lang="en-US" dirty="0"/>
              <a:t> a.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kesetaraan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; </a:t>
            </a:r>
          </a:p>
          <a:p>
            <a:pPr marL="225425" indent="-225425" algn="just">
              <a:buNone/>
            </a:pPr>
            <a:r>
              <a:rPr lang="en-US" dirty="0"/>
              <a:t>b.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890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Merumuskan</a:t>
            </a:r>
            <a:r>
              <a:rPr lang="en-US" b="1" dirty="0"/>
              <a:t> </a:t>
            </a:r>
            <a:r>
              <a:rPr lang="en-US" b="1" dirty="0" err="1" smtClean="0"/>
              <a:t>Capaian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r>
              <a:rPr lang="en-US" b="1" dirty="0" smtClean="0"/>
              <a:t> MK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11148" cy="48230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b="1" dirty="0"/>
              <a:t>(ABCD): </a:t>
            </a:r>
          </a:p>
          <a:p>
            <a:pPr lvl="0" algn="just"/>
            <a:r>
              <a:rPr lang="en-US" b="1" dirty="0"/>
              <a:t>AUDIENCE</a:t>
            </a:r>
            <a:r>
              <a:rPr lang="en-US" dirty="0"/>
              <a:t>: </a:t>
            </a:r>
            <a:r>
              <a:rPr lang="en-US" b="1" dirty="0" err="1"/>
              <a:t>mahasiswa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subjek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semester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lvl="0" algn="just"/>
            <a:r>
              <a:rPr lang="en-US" b="1" dirty="0"/>
              <a:t>BEHAVIOR</a:t>
            </a:r>
            <a:r>
              <a:rPr lang="en-US" dirty="0"/>
              <a:t>: </a:t>
            </a:r>
            <a:r>
              <a:rPr lang="en-US" dirty="0" err="1"/>
              <a:t>perilaku</a:t>
            </a:r>
            <a:r>
              <a:rPr lang="en-US" dirty="0"/>
              <a:t> (</a:t>
            </a:r>
            <a:r>
              <a:rPr lang="en-US" b="1" dirty="0" err="1"/>
              <a:t>kemampuan</a:t>
            </a:r>
            <a:r>
              <a:rPr lang="en-US" dirty="0"/>
              <a:t>)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kata </a:t>
            </a:r>
            <a:r>
              <a:rPr lang="en-US" b="1" dirty="0" err="1"/>
              <a:t>kerja</a:t>
            </a:r>
            <a:r>
              <a:rPr lang="en-US" b="1" dirty="0"/>
              <a:t> (</a:t>
            </a:r>
            <a:r>
              <a:rPr lang="en-US" b="1" dirty="0" err="1"/>
              <a:t>terukur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b="1" dirty="0" err="1"/>
              <a:t>objek</a:t>
            </a:r>
            <a:r>
              <a:rPr lang="en-US" dirty="0"/>
              <a:t>. </a:t>
            </a:r>
            <a:r>
              <a:rPr lang="en-US" b="1" dirty="0"/>
              <a:t>Kata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terukur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taksonomi</a:t>
            </a:r>
            <a:r>
              <a:rPr lang="en-US" dirty="0"/>
              <a:t> Bloom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</a:t>
            </a:r>
          </a:p>
          <a:p>
            <a:pPr lvl="0" algn="just"/>
            <a:r>
              <a:rPr lang="en-US" b="1" dirty="0"/>
              <a:t>CONDITION</a:t>
            </a:r>
            <a:r>
              <a:rPr lang="en-US" dirty="0"/>
              <a:t>: </a:t>
            </a:r>
            <a:r>
              <a:rPr lang="en-US" b="1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penilaian</a:t>
            </a:r>
            <a:r>
              <a:rPr lang="en-US" dirty="0"/>
              <a:t> (</a:t>
            </a:r>
            <a:r>
              <a:rPr lang="en-US" i="1" dirty="0" err="1" smtClean="0"/>
              <a:t>assesment</a:t>
            </a:r>
            <a:r>
              <a:rPr lang="en-US" dirty="0" smtClean="0"/>
              <a:t>).</a:t>
            </a:r>
            <a:endParaRPr lang="en-US" dirty="0"/>
          </a:p>
          <a:p>
            <a:pPr lvl="0" algn="just"/>
            <a:r>
              <a:rPr lang="en-US" b="1" dirty="0"/>
              <a:t>DEGREE</a:t>
            </a:r>
            <a:r>
              <a:rPr lang="en-US" dirty="0"/>
              <a:t>: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minimal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55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Capain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76965" cy="4934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CPL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. CPMK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F0"/>
                </a:solidFill>
              </a:rPr>
              <a:t>sikap</a:t>
            </a:r>
            <a:r>
              <a:rPr lang="en-US" b="1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keterampilan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umum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keterampilan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khusus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B050"/>
                </a:solidFill>
              </a:rPr>
              <a:t>pengetahuan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Contoh</a:t>
            </a:r>
            <a:r>
              <a:rPr lang="en-US" dirty="0"/>
              <a:t> 1: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Metodologi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Keagamaan</a:t>
            </a:r>
            <a:endParaRPr lang="en-US" dirty="0"/>
          </a:p>
          <a:p>
            <a:pPr algn="just"/>
            <a:r>
              <a:rPr lang="en-US" b="1" dirty="0"/>
              <a:t>“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B050"/>
                </a:solidFill>
              </a:rPr>
              <a:t>menjelaskan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/>
              <a:t>teori</a:t>
            </a:r>
            <a:r>
              <a:rPr lang="en-US" i="1" dirty="0"/>
              <a:t> </a:t>
            </a:r>
            <a:r>
              <a:rPr lang="en-US" i="1" dirty="0" err="1"/>
              <a:t>penelitian</a:t>
            </a:r>
            <a:r>
              <a:rPr lang="en-US" i="1" dirty="0"/>
              <a:t> </a:t>
            </a:r>
            <a:r>
              <a:rPr lang="en-US" i="1" dirty="0" err="1"/>
              <a:t>sosial</a:t>
            </a:r>
            <a:r>
              <a:rPr lang="en-US" i="1" dirty="0"/>
              <a:t> </a:t>
            </a:r>
            <a:r>
              <a:rPr lang="en-US" i="1" dirty="0" err="1"/>
              <a:t>keagamaan</a:t>
            </a:r>
            <a:r>
              <a:rPr lang="en-US" i="1" dirty="0"/>
              <a:t>,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B050"/>
                </a:solidFill>
              </a:rPr>
              <a:t>menggunakan</a:t>
            </a:r>
            <a:r>
              <a:rPr lang="en-US" i="1" dirty="0"/>
              <a:t> </a:t>
            </a:r>
            <a:r>
              <a:rPr lang="en-US" i="1" dirty="0" err="1"/>
              <a:t>teori</a:t>
            </a:r>
            <a:r>
              <a:rPr lang="en-US" i="1" dirty="0"/>
              <a:t> yang </a:t>
            </a:r>
            <a:r>
              <a:rPr lang="en-US" i="1" dirty="0" err="1"/>
              <a:t>dipelajari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merumuskan</a:t>
            </a:r>
            <a:r>
              <a:rPr lang="en-US" i="1" dirty="0"/>
              <a:t> </a:t>
            </a:r>
            <a:r>
              <a:rPr lang="en-US" i="1" dirty="0" err="1"/>
              <a:t>tiap</a:t>
            </a:r>
            <a:r>
              <a:rPr lang="en-US" i="1" dirty="0"/>
              <a:t> </a:t>
            </a:r>
            <a:r>
              <a:rPr lang="en-US" i="1" dirty="0" err="1"/>
              <a:t>langkah-langkah</a:t>
            </a:r>
            <a:r>
              <a:rPr lang="en-US" i="1" dirty="0"/>
              <a:t> </a:t>
            </a:r>
            <a:r>
              <a:rPr lang="en-US" i="1" dirty="0" err="1"/>
              <a:t>penelitian</a:t>
            </a:r>
            <a:r>
              <a:rPr lang="en-US" i="1" dirty="0"/>
              <a:t>,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B0F0"/>
                </a:solidFill>
              </a:rPr>
              <a:t>jujur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dan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kritis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melakukan</a:t>
            </a:r>
            <a:r>
              <a:rPr lang="en-US" i="1" dirty="0"/>
              <a:t> </a:t>
            </a:r>
            <a:r>
              <a:rPr lang="en-US" i="1" dirty="0" err="1"/>
              <a:t>penelitian</a:t>
            </a:r>
            <a:r>
              <a:rPr lang="en-US" i="1" dirty="0"/>
              <a:t>, </a:t>
            </a:r>
            <a:r>
              <a:rPr lang="en-US" i="1" dirty="0" err="1"/>
              <a:t>serta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menyusun</a:t>
            </a:r>
            <a:r>
              <a:rPr lang="en-US" i="1" dirty="0">
                <a:solidFill>
                  <a:srgbClr val="FFC000"/>
                </a:solidFill>
              </a:rPr>
              <a:t> </a:t>
            </a:r>
            <a:r>
              <a:rPr lang="en-US" i="1" dirty="0"/>
              <a:t>proposal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penelitian</a:t>
            </a:r>
            <a:r>
              <a:rPr lang="en-US" i="1" dirty="0" smtClean="0"/>
              <a:t>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kaidah</a:t>
            </a:r>
            <a:r>
              <a:rPr lang="en-US" i="1" dirty="0"/>
              <a:t> </a:t>
            </a:r>
            <a:r>
              <a:rPr lang="en-US" i="1" dirty="0" err="1"/>
              <a:t>penelitian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sistimatis</a:t>
            </a:r>
            <a:r>
              <a:rPr lang="en-US" i="1" dirty="0"/>
              <a:t>, </a:t>
            </a:r>
            <a:r>
              <a:rPr lang="en-US" i="1" dirty="0" err="1"/>
              <a:t>logis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ilmiah</a:t>
            </a:r>
            <a:r>
              <a:rPr lang="en-US" dirty="0"/>
              <a:t>”.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81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Lanjutan</a:t>
            </a:r>
            <a:r>
              <a:rPr lang="en-US" b="1" dirty="0" smtClean="0"/>
              <a:t>;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7148"/>
            <a:ext cx="8053877" cy="4725824"/>
          </a:xfrm>
        </p:spPr>
        <p:txBody>
          <a:bodyPr>
            <a:noAutofit/>
          </a:bodyPr>
          <a:lstStyle/>
          <a:p>
            <a:r>
              <a:rPr lang="en-US" sz="3200" dirty="0"/>
              <a:t>Contoh2: </a:t>
            </a:r>
            <a:r>
              <a:rPr lang="en-US" sz="3200" b="1" dirty="0" err="1"/>
              <a:t>mata</a:t>
            </a:r>
            <a:r>
              <a:rPr lang="en-US" sz="3200" b="1" dirty="0"/>
              <a:t> </a:t>
            </a:r>
            <a:r>
              <a:rPr lang="en-US" sz="3200" b="1" dirty="0" err="1"/>
              <a:t>kuliah</a:t>
            </a:r>
            <a:r>
              <a:rPr lang="en-US" sz="3200" b="1" dirty="0"/>
              <a:t> </a:t>
            </a:r>
            <a:r>
              <a:rPr lang="en-US" sz="3200" b="1" dirty="0" err="1"/>
              <a:t>Antropologi</a:t>
            </a:r>
            <a:endParaRPr lang="en-US" sz="3200" dirty="0"/>
          </a:p>
          <a:p>
            <a:pPr algn="just"/>
            <a:r>
              <a:rPr lang="en-US" sz="3200" b="1" dirty="0"/>
              <a:t>“</a:t>
            </a:r>
            <a:r>
              <a:rPr lang="en-US" sz="3200" i="1" dirty="0" err="1"/>
              <a:t>Mahasiswa</a:t>
            </a:r>
            <a:r>
              <a:rPr lang="en-US" sz="3200" i="1" dirty="0"/>
              <a:t> </a:t>
            </a:r>
            <a:r>
              <a:rPr lang="en-US" sz="3200" i="1" dirty="0" err="1"/>
              <a:t>mampu</a:t>
            </a:r>
            <a:r>
              <a:rPr lang="en-US" sz="3200" i="1" dirty="0"/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menguraikan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/>
              <a:t>keterhubungan</a:t>
            </a:r>
            <a:r>
              <a:rPr lang="en-US" sz="3200" i="1" dirty="0"/>
              <a:t> </a:t>
            </a:r>
            <a:r>
              <a:rPr lang="en-US" sz="3200" i="1" dirty="0" err="1"/>
              <a:t>manusia</a:t>
            </a:r>
            <a:r>
              <a:rPr lang="en-US" sz="3200" i="1" dirty="0"/>
              <a:t> </a:t>
            </a:r>
            <a:r>
              <a:rPr lang="en-US" sz="3200" i="1" dirty="0" err="1"/>
              <a:t>dan</a:t>
            </a:r>
            <a:r>
              <a:rPr lang="en-US" sz="3200" i="1" dirty="0"/>
              <a:t> </a:t>
            </a:r>
            <a:r>
              <a:rPr lang="en-US" sz="3200" i="1" dirty="0" err="1"/>
              <a:t>kebudayaanya</a:t>
            </a:r>
            <a:r>
              <a:rPr lang="en-US" sz="3200" i="1" dirty="0"/>
              <a:t> </a:t>
            </a:r>
            <a:r>
              <a:rPr lang="en-US" sz="3200" i="1" dirty="0" err="1"/>
              <a:t>berdasarkan</a:t>
            </a:r>
            <a:r>
              <a:rPr lang="en-US" sz="3200" i="1" dirty="0"/>
              <a:t> </a:t>
            </a:r>
            <a:r>
              <a:rPr lang="en-US" sz="3200" i="1" dirty="0" err="1"/>
              <a:t>teori</a:t>
            </a:r>
            <a:r>
              <a:rPr lang="en-US" sz="3200" i="1" dirty="0"/>
              <a:t> </a:t>
            </a:r>
            <a:r>
              <a:rPr lang="en-US" sz="3200" i="1" dirty="0" err="1"/>
              <a:t>budaya</a:t>
            </a:r>
            <a:r>
              <a:rPr lang="en-US" sz="3200" i="1" dirty="0"/>
              <a:t>, </a:t>
            </a:r>
            <a:r>
              <a:rPr lang="en-US" sz="3200" i="1" dirty="0" err="1"/>
              <a:t>mampu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F0"/>
                </a:solidFill>
              </a:rPr>
              <a:t>menghargai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00B0F0"/>
                </a:solidFill>
              </a:rPr>
              <a:t>toleran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dan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moderat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perbedaan-perbedaan</a:t>
            </a:r>
            <a:r>
              <a:rPr lang="en-US" sz="3200" dirty="0"/>
              <a:t> </a:t>
            </a:r>
            <a:r>
              <a:rPr lang="en-US" sz="3200" dirty="0" err="1"/>
              <a:t>budaya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F0"/>
                </a:solidFill>
              </a:rPr>
              <a:t>menjunjung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tinggi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etika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 err="1" smtClean="0"/>
              <a:t>slami</a:t>
            </a:r>
            <a:r>
              <a:rPr lang="en-US" sz="3200" dirty="0"/>
              <a:t>,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mengidentifikasi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menyajikan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/>
              <a:t>gagasan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kebudayaan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keislaman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rinci</a:t>
            </a:r>
            <a:r>
              <a:rPr lang="en-US" sz="3200" dirty="0"/>
              <a:t>.</a:t>
            </a: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4832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Deskripsi</a:t>
            </a:r>
            <a:r>
              <a:rPr lang="en-US" b="1" dirty="0"/>
              <a:t> ABCD </a:t>
            </a:r>
            <a:r>
              <a:rPr lang="en-US" b="1" dirty="0" err="1"/>
              <a:t>dalam</a:t>
            </a:r>
            <a:r>
              <a:rPr lang="en-US" b="1" dirty="0"/>
              <a:t> CPMK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5335"/>
            <a:ext cx="8276069" cy="50334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i="1" dirty="0"/>
              <a:t>“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B050"/>
                </a:solidFill>
              </a:rPr>
              <a:t>menguraikan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/>
              <a:t>keterhubungan</a:t>
            </a:r>
            <a:r>
              <a:rPr lang="en-US" i="1" dirty="0"/>
              <a:t> </a:t>
            </a:r>
            <a:r>
              <a:rPr lang="en-US" i="1" dirty="0" err="1"/>
              <a:t>manusia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kebudayaanya</a:t>
            </a:r>
            <a:r>
              <a:rPr lang="en-US" i="1" dirty="0"/>
              <a:t> </a:t>
            </a:r>
            <a:r>
              <a:rPr lang="en-US" i="1" dirty="0" err="1"/>
              <a:t>berdasarkan</a:t>
            </a:r>
            <a:r>
              <a:rPr lang="en-US" i="1" dirty="0"/>
              <a:t> </a:t>
            </a:r>
            <a:r>
              <a:rPr lang="en-US" i="1" dirty="0" err="1"/>
              <a:t>teori</a:t>
            </a:r>
            <a:r>
              <a:rPr lang="en-US" i="1" dirty="0"/>
              <a:t> </a:t>
            </a:r>
            <a:r>
              <a:rPr lang="en-US" i="1" dirty="0" err="1"/>
              <a:t>budaya</a:t>
            </a:r>
            <a:r>
              <a:rPr lang="en-US" i="1" dirty="0"/>
              <a:t>, </a:t>
            </a:r>
            <a:r>
              <a:rPr lang="en-US" i="1" dirty="0" err="1"/>
              <a:t>mampu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menghargai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toleran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moderat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perbedaan-perbedaan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menjunjung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tinggi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islami</a:t>
            </a:r>
            <a:r>
              <a:rPr lang="en-US" dirty="0"/>
              <a:t>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mengidentifikasi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menyajikan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keislaman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pandang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interdisipliner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transdisipliner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secara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tepat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rinci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Audience</a:t>
            </a:r>
            <a:r>
              <a:rPr lang="en-US" dirty="0"/>
              <a:t>: </a:t>
            </a:r>
            <a:r>
              <a:rPr lang="en-US" dirty="0" err="1"/>
              <a:t>Mahasiswa</a:t>
            </a: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Behaviour</a:t>
            </a:r>
            <a:r>
              <a:rPr lang="en-US" dirty="0"/>
              <a:t>: </a:t>
            </a:r>
            <a:r>
              <a:rPr lang="en-US" dirty="0" err="1">
                <a:solidFill>
                  <a:srgbClr val="00B050"/>
                </a:solidFill>
              </a:rPr>
              <a:t>Menjelaskan</a:t>
            </a:r>
            <a:r>
              <a:rPr lang="en-US" dirty="0"/>
              <a:t> (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), </a:t>
            </a:r>
            <a:r>
              <a:rPr lang="en-US" dirty="0" err="1">
                <a:solidFill>
                  <a:srgbClr val="00B0F0"/>
                </a:solidFill>
              </a:rPr>
              <a:t>menghargai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toleran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dan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moderat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menjunjung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tinggi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nilai</a:t>
            </a:r>
            <a:r>
              <a:rPr lang="en-US" dirty="0"/>
              <a:t> (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), </a:t>
            </a:r>
            <a:r>
              <a:rPr lang="en-US" dirty="0" err="1">
                <a:solidFill>
                  <a:srgbClr val="FFC000"/>
                </a:solidFill>
              </a:rPr>
              <a:t>mengidentifikasi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menyajikan</a:t>
            </a:r>
            <a:r>
              <a:rPr lang="en-US" dirty="0"/>
              <a:t> (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Condition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pandang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interdisipliner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transdisipliner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Degree</a:t>
            </a:r>
            <a:r>
              <a:rPr lang="en-US" dirty="0"/>
              <a:t>: </a:t>
            </a:r>
            <a:r>
              <a:rPr lang="en-US" dirty="0" err="1">
                <a:solidFill>
                  <a:srgbClr val="7030A0"/>
                </a:solidFill>
              </a:rPr>
              <a:t>secara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tepat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rinci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i="1" dirty="0"/>
              <a:t>  </a:t>
            </a:r>
            <a:r>
              <a:rPr lang="en-US" dirty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05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Merumuskan</a:t>
            </a:r>
            <a:r>
              <a:rPr lang="en-US" b="1" dirty="0"/>
              <a:t> RPS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Paradigma</a:t>
            </a:r>
            <a:r>
              <a:rPr lang="en-US" b="1" dirty="0"/>
              <a:t> </a:t>
            </a:r>
            <a:r>
              <a:rPr lang="en-US" b="1" dirty="0" err="1"/>
              <a:t>Transdisipliner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19694" cy="48059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Memasukan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transdidipliner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RPS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282575" indent="-282575" algn="just">
              <a:buNone/>
            </a:pPr>
            <a:r>
              <a:rPr lang="en-US" dirty="0"/>
              <a:t>1.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: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psikomotorik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afektif</a:t>
            </a:r>
            <a:r>
              <a:rPr lang="en-US" dirty="0"/>
              <a:t> (</a:t>
            </a:r>
            <a:r>
              <a:rPr lang="en-US" i="1" dirty="0"/>
              <a:t>hard skills </a:t>
            </a:r>
            <a:r>
              <a:rPr lang="en-US" dirty="0"/>
              <a:t>&amp; </a:t>
            </a:r>
            <a:r>
              <a:rPr lang="en-US" i="1" dirty="0"/>
              <a:t>soft skills</a:t>
            </a:r>
            <a:r>
              <a:rPr lang="en-US" dirty="0"/>
              <a:t>). </a:t>
            </a:r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(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);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faktual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metakognitif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533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RPS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Transdisipliner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24793" cy="472045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Menekankan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cara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pandang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Interpretif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dalam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menyusun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RPS, </a:t>
            </a:r>
            <a:r>
              <a:rPr lang="en-US" dirty="0" err="1">
                <a:solidFill>
                  <a:srgbClr val="00B0F0"/>
                </a:solidFill>
              </a:rPr>
              <a:t>dengan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pertimbangan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perspektif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interpretif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dimiliki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oleh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banyak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disiplin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ilmu</a:t>
            </a:r>
            <a:r>
              <a:rPr lang="en-US" dirty="0">
                <a:solidFill>
                  <a:srgbClr val="00B0F0"/>
                </a:solidFill>
              </a:rPr>
              <a:t> di IAIN </a:t>
            </a:r>
            <a:r>
              <a:rPr lang="en-US" dirty="0" err="1">
                <a:solidFill>
                  <a:srgbClr val="00B0F0"/>
                </a:solidFill>
              </a:rPr>
              <a:t>Kendari</a:t>
            </a:r>
            <a:r>
              <a:rPr lang="en-US" dirty="0">
                <a:solidFill>
                  <a:srgbClr val="00B0F0"/>
                </a:solidFill>
              </a:rPr>
              <a:t>.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Misalnya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ada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budaya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ilmu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/</a:t>
            </a:r>
            <a:r>
              <a:rPr lang="en-US" b="1" i="1" dirty="0" err="1">
                <a:solidFill>
                  <a:srgbClr val="00B0F0"/>
                </a:solidFill>
              </a:rPr>
              <a:t>Hadist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dakwah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komunikasi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hukum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tafsir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dalam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ekonomi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dst</a:t>
            </a:r>
            <a:r>
              <a:rPr lang="en-US" b="1" i="1" dirty="0">
                <a:solidFill>
                  <a:srgbClr val="00B0F0"/>
                </a:solidFill>
              </a:rPr>
              <a:t>.  </a:t>
            </a:r>
          </a:p>
          <a:p>
            <a:pPr algn="just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: a)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id-ID" dirty="0"/>
              <a:t>makna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masyarakatnya</a:t>
            </a:r>
            <a:r>
              <a:rPr lang="en-US" dirty="0"/>
              <a:t>, b)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empaty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orang lain yang </a:t>
            </a:r>
            <a:r>
              <a:rPr lang="en-US" dirty="0" err="1"/>
              <a:t>dipelajarinya</a:t>
            </a:r>
            <a:r>
              <a:rPr lang="en-US" dirty="0"/>
              <a:t>, c)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/</a:t>
            </a:r>
            <a:r>
              <a:rPr lang="en-US" dirty="0" err="1" smtClean="0"/>
              <a:t>memetakan</a:t>
            </a:r>
            <a:r>
              <a:rPr lang="en-US" dirty="0" smtClean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</a:t>
            </a:r>
            <a:r>
              <a:rPr lang="en-US" dirty="0" smtClean="0"/>
              <a:t>lain.</a:t>
            </a:r>
            <a:endParaRPr lang="en-US" dirty="0"/>
          </a:p>
          <a:p>
            <a:pPr algn="just"/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Kajian</a:t>
            </a:r>
            <a:r>
              <a:rPr lang="en-US" dirty="0"/>
              <a:t> (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); 1)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2) </a:t>
            </a:r>
            <a:r>
              <a:rPr lang="en-US" dirty="0" err="1"/>
              <a:t>makna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orang </a:t>
            </a:r>
            <a:r>
              <a:rPr lang="en-US" dirty="0" err="1"/>
              <a:t>luar</a:t>
            </a:r>
            <a:r>
              <a:rPr lang="en-US" dirty="0"/>
              <a:t>, 3)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menafsirkan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(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tineliti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62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" y="3093578"/>
            <a:ext cx="5701431" cy="1119499"/>
          </a:xfrm>
        </p:spPr>
        <p:txBody>
          <a:bodyPr>
            <a:normAutofit fontScale="90000"/>
          </a:bodyPr>
          <a:lstStyle/>
          <a:p>
            <a:r>
              <a:rPr lang="en-US" altLang="ko-KR" b="1" dirty="0" err="1">
                <a:cs typeface="Arial" pitchFamily="34" charset="0"/>
              </a:rPr>
              <a:t>Kelas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sebagai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 smtClean="0">
                <a:cs typeface="Arial" pitchFamily="34" charset="0"/>
              </a:rPr>
              <a:t>Inkubator</a:t>
            </a:r>
            <a:r>
              <a:rPr lang="en-US" altLang="ko-KR" b="1" dirty="0" smtClean="0">
                <a:cs typeface="Arial" pitchFamily="34" charset="0"/>
              </a:rPr>
              <a:t> </a:t>
            </a:r>
            <a:r>
              <a:rPr lang="en-US" altLang="ko-KR" b="1" dirty="0" err="1" smtClean="0">
                <a:cs typeface="Arial" pitchFamily="34" charset="0"/>
              </a:rPr>
              <a:t>dan</a:t>
            </a:r>
            <a:r>
              <a:rPr lang="en-US" altLang="ko-KR" b="1" dirty="0" smtClean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K</a:t>
            </a:r>
            <a:r>
              <a:rPr lang="en-US" altLang="ko-KR" b="1" dirty="0" err="1" smtClean="0">
                <a:cs typeface="Arial" pitchFamily="34" charset="0"/>
              </a:rPr>
              <a:t>anal</a:t>
            </a:r>
            <a:r>
              <a:rPr lang="en-US" altLang="ko-KR" b="1" dirty="0" smtClean="0">
                <a:cs typeface="Arial" pitchFamily="34" charset="0"/>
              </a:rPr>
              <a:t> </a:t>
            </a:r>
            <a:r>
              <a:rPr lang="en-US" altLang="ko-KR" b="1" dirty="0" err="1" smtClean="0">
                <a:cs typeface="Arial" pitchFamily="34" charset="0"/>
              </a:rPr>
              <a:t>Akademik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3465" y="4119073"/>
            <a:ext cx="5212935" cy="261501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Kelas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menjadi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medium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eksplorasi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laboratorium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ilmu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bagi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riset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publikasi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pengabdian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Integrasi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tridharma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makin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menguatkan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profesionalitas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keilmuan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dosen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solidFill>
                  <a:schemeClr val="tx1"/>
                </a:solidFill>
                <a:cs typeface="Arial" pitchFamily="34" charset="0"/>
              </a:rPr>
              <a:t>Kelas</a:t>
            </a:r>
            <a:r>
              <a:rPr lang="en-US" altLang="ko-K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kaya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akan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isu-isu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ada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dalam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frame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berpikir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dosen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sudah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sedang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akan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diteliti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ditulis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Riset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dilakukan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dosen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bersama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mahasiswa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mahasiswa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meneruskan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mengembangkan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riset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cs typeface="Arial" pitchFamily="34" charset="0"/>
              </a:rPr>
              <a:t>dosennya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6" name="Picture 5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1" b="30581"/>
          <a:stretch>
            <a:fillRect/>
          </a:stretch>
        </p:blipFill>
        <p:spPr bwMode="auto">
          <a:xfrm>
            <a:off x="179712" y="393835"/>
            <a:ext cx="3563346" cy="26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84" y="3033757"/>
            <a:ext cx="3652784" cy="31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68" y="371296"/>
            <a:ext cx="5005735" cy="25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Lanjutan</a:t>
            </a:r>
            <a:r>
              <a:rPr lang="en-US" b="1" dirty="0"/>
              <a:t>;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34236" cy="46862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; </a:t>
            </a:r>
            <a:r>
              <a:rPr lang="en-US" dirty="0" err="1"/>
              <a:t>diskusi</a:t>
            </a:r>
            <a:r>
              <a:rPr lang="en-US" dirty="0"/>
              <a:t>, </a:t>
            </a:r>
            <a:r>
              <a:rPr lang="en-US" dirty="0" err="1"/>
              <a:t>penugasan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sekelas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;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mini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sekelas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diidentifikasi</a:t>
            </a:r>
            <a:r>
              <a:rPr lang="en-US" dirty="0"/>
              <a:t> </a:t>
            </a:r>
            <a:r>
              <a:rPr lang="en-US" dirty="0" err="1"/>
              <a:t>maknanya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peer group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smtClean="0"/>
              <a:t>mini.</a:t>
            </a:r>
            <a:endParaRPr lang="en-US" dirty="0"/>
          </a:p>
          <a:p>
            <a:pPr algn="just"/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; </a:t>
            </a:r>
            <a:r>
              <a:rPr lang="en-US" dirty="0" err="1"/>
              <a:t>Indikator</a:t>
            </a:r>
            <a:r>
              <a:rPr lang="en-US" dirty="0"/>
              <a:t>: a)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orang </a:t>
            </a:r>
            <a:r>
              <a:rPr lang="en-US" dirty="0" err="1"/>
              <a:t>luar</a:t>
            </a:r>
            <a:r>
              <a:rPr lang="en-US" dirty="0"/>
              <a:t>, b)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mini, c)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mengartikulasikan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 smtClean="0"/>
              <a:t>diriset</a:t>
            </a:r>
            <a:r>
              <a:rPr lang="en-US" dirty="0" smtClean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orang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marL="169863" lvl="0" indent="0" algn="just">
              <a:buNone/>
            </a:pP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: a)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b)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menyajian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mini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rapi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sistimatis</a:t>
            </a:r>
            <a:r>
              <a:rPr lang="en-US" dirty="0"/>
              <a:t>, c)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komunikatif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4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427148"/>
            <a:ext cx="7543800" cy="458054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memperkaya</a:t>
            </a:r>
            <a:r>
              <a:rPr lang="en-US" sz="1600" dirty="0" smtClean="0"/>
              <a:t> </a:t>
            </a:r>
            <a:r>
              <a:rPr lang="en-US" sz="1600" dirty="0" err="1" smtClean="0"/>
              <a:t>pengetahuan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mahasiswa</a:t>
            </a:r>
            <a:r>
              <a:rPr lang="en-US" sz="1600" dirty="0" smtClean="0"/>
              <a:t>,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penugasan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karakterisik</a:t>
            </a:r>
            <a:r>
              <a:rPr lang="en-US" sz="1600" dirty="0" smtClean="0"/>
              <a:t>, </a:t>
            </a:r>
            <a:r>
              <a:rPr lang="en-US" sz="1600" dirty="0" err="1" smtClean="0"/>
              <a:t>bobot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,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format </a:t>
            </a:r>
            <a:r>
              <a:rPr lang="en-US" sz="1600" dirty="0" err="1" smtClean="0"/>
              <a:t>sbb</a:t>
            </a:r>
            <a:r>
              <a:rPr lang="en-US" sz="1600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95888"/>
              </p:ext>
            </p:extLst>
          </p:nvPr>
        </p:nvGraphicFramePr>
        <p:xfrm>
          <a:off x="948267" y="2315910"/>
          <a:ext cx="7357534" cy="373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14">
                  <a:extLst>
                    <a:ext uri="{9D8B030D-6E8A-4147-A177-3AD203B41FA5}">
                      <a16:colId xmlns:a16="http://schemas.microsoft.com/office/drawing/2014/main" xmlns="" val="738092935"/>
                    </a:ext>
                  </a:extLst>
                </a:gridCol>
                <a:gridCol w="3186953">
                  <a:extLst>
                    <a:ext uri="{9D8B030D-6E8A-4147-A177-3AD203B41FA5}">
                      <a16:colId xmlns:a16="http://schemas.microsoft.com/office/drawing/2014/main" xmlns="" val="63092588"/>
                    </a:ext>
                  </a:extLst>
                </a:gridCol>
                <a:gridCol w="3678767">
                  <a:extLst>
                    <a:ext uri="{9D8B030D-6E8A-4147-A177-3AD203B41FA5}">
                      <a16:colId xmlns:a16="http://schemas.microsoft.com/office/drawing/2014/main" xmlns="" val="2186335460"/>
                    </a:ext>
                  </a:extLst>
                </a:gridCol>
              </a:tblGrid>
              <a:tr h="389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Tugas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673413"/>
                  </a:ext>
                </a:extLst>
              </a:tr>
              <a:tr h="389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Uraian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Tugas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397457"/>
                  </a:ext>
                </a:extLst>
              </a:tr>
              <a:tr h="389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</a:rPr>
                        <a:t>Objek Tugas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883897"/>
                  </a:ext>
                </a:extLst>
              </a:tr>
              <a:tr h="389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</a:rPr>
                        <a:t>Batasan Pengerjaan Tugas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594489"/>
                  </a:ext>
                </a:extLst>
              </a:tr>
              <a:tr h="389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</a:rPr>
                        <a:t>Metode/cara dan acuan tugas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436784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</a:rPr>
                        <a:t>Deskripsi luaran tugas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842667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Kriteria Penilaian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559745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815295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648609"/>
                  </a:ext>
                </a:extLst>
              </a:tr>
              <a:tr h="357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509759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6102" y="6272785"/>
            <a:ext cx="7489698" cy="365125"/>
          </a:xfrm>
        </p:spPr>
        <p:txBody>
          <a:bodyPr/>
          <a:lstStyle/>
          <a:p>
            <a:pPr algn="r"/>
            <a:r>
              <a:rPr lang="en-US" sz="20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Quality Assurance is Compulsory</a:t>
            </a:r>
            <a:endParaRPr lang="en-US" sz="2000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 smtClean="0"/>
              <a:t>Integrasi</a:t>
            </a:r>
            <a:r>
              <a:rPr lang="en-US" b="1" dirty="0" smtClean="0"/>
              <a:t> </a:t>
            </a:r>
            <a:r>
              <a:rPr lang="en-US" b="1" dirty="0" err="1"/>
              <a:t>Tridharma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Institut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dan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fakultas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membuat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kebijakan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dan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workshop </a:t>
            </a: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soal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penguatan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RPS yang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menegaskan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integrasi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tridharma</a:t>
            </a:r>
            <a:endParaRPr lang="en-US" altLang="ko-KR" sz="3600" dirty="0">
              <a:ea typeface="FZShuTi" pitchFamily="2" charset="-122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altLang="ko-KR" sz="3600" dirty="0" err="1" smtClean="0">
                <a:ea typeface="FZShuTi" pitchFamily="2" charset="-122"/>
                <a:cs typeface="Arial" pitchFamily="34" charset="0"/>
              </a:rPr>
              <a:t>Tersedia</a:t>
            </a:r>
            <a:r>
              <a:rPr lang="en-US" altLang="ko-KR" sz="3600" dirty="0" smtClean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instrumen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monev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yang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mengukur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keterpenuhan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aspek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integrasi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bagi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kebutuhan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mutu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dan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600" dirty="0" err="1">
                <a:ea typeface="FZShuTi" pitchFamily="2" charset="-122"/>
                <a:cs typeface="Arial" pitchFamily="34" charset="0"/>
              </a:rPr>
              <a:t>akreditasi</a:t>
            </a:r>
            <a:r>
              <a:rPr lang="en-US" altLang="ko-KR" sz="3600" dirty="0">
                <a:ea typeface="FZShuTi" pitchFamily="2" charset="-122"/>
                <a:cs typeface="Arial" pitchFamily="34" charset="0"/>
              </a:rPr>
              <a:t> </a:t>
            </a:r>
            <a:endParaRPr lang="ko-KR" altLang="en-US" sz="3600" dirty="0">
              <a:cs typeface="Arial" pitchFamily="34" charset="0"/>
            </a:endParaRPr>
          </a:p>
          <a:p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3163B7-B913-4A80-B034-20DCCCEA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18 </a:t>
            </a:r>
            <a:r>
              <a:rPr lang="en-US" dirty="0" err="1" smtClean="0">
                <a:solidFill>
                  <a:srgbClr val="7030A0"/>
                </a:solidFill>
              </a:rPr>
              <a:t>Agustus</a:t>
            </a:r>
            <a:r>
              <a:rPr lang="en-US" dirty="0" smtClean="0">
                <a:solidFill>
                  <a:srgbClr val="7030A0"/>
                </a:solidFill>
              </a:rPr>
              <a:t> 2020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C43650-1A0A-44F5-A980-FAB4BCD2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Quality Assurance is Compulsory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="" xmlns:a16="http://schemas.microsoft.com/office/drawing/2014/main" id="{7363C795-CA8B-3141-A6BB-B7E346A723FA}"/>
              </a:ext>
            </a:extLst>
          </p:cNvPr>
          <p:cNvSpPr/>
          <p:nvPr/>
        </p:nvSpPr>
        <p:spPr>
          <a:xfrm>
            <a:off x="0" y="1"/>
            <a:ext cx="747076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8146" y="0"/>
                </a:lnTo>
                <a:cubicBezTo>
                  <a:pt x="18077" y="177"/>
                  <a:pt x="18006" y="351"/>
                  <a:pt x="17928" y="525"/>
                </a:cubicBezTo>
                <a:cubicBezTo>
                  <a:pt x="17587" y="1302"/>
                  <a:pt x="17074" y="1878"/>
                  <a:pt x="16283" y="2112"/>
                </a:cubicBezTo>
                <a:cubicBezTo>
                  <a:pt x="16145" y="2151"/>
                  <a:pt x="16037" y="2244"/>
                  <a:pt x="15966" y="2382"/>
                </a:cubicBezTo>
                <a:cubicBezTo>
                  <a:pt x="15930" y="2451"/>
                  <a:pt x="15894" y="2541"/>
                  <a:pt x="15930" y="2604"/>
                </a:cubicBezTo>
                <a:cubicBezTo>
                  <a:pt x="15979" y="2694"/>
                  <a:pt x="16062" y="2619"/>
                  <a:pt x="16123" y="2592"/>
                </a:cubicBezTo>
                <a:cubicBezTo>
                  <a:pt x="16765" y="2307"/>
                  <a:pt x="17429" y="2214"/>
                  <a:pt x="18116" y="2298"/>
                </a:cubicBezTo>
                <a:cubicBezTo>
                  <a:pt x="18245" y="2313"/>
                  <a:pt x="18369" y="2337"/>
                  <a:pt x="18493" y="2394"/>
                </a:cubicBezTo>
                <a:cubicBezTo>
                  <a:pt x="18642" y="2466"/>
                  <a:pt x="18675" y="2541"/>
                  <a:pt x="18562" y="2691"/>
                </a:cubicBezTo>
                <a:cubicBezTo>
                  <a:pt x="18353" y="2970"/>
                  <a:pt x="18069" y="3150"/>
                  <a:pt x="17807" y="3351"/>
                </a:cubicBezTo>
                <a:cubicBezTo>
                  <a:pt x="17187" y="3831"/>
                  <a:pt x="16525" y="4023"/>
                  <a:pt x="15798" y="3633"/>
                </a:cubicBezTo>
                <a:cubicBezTo>
                  <a:pt x="15685" y="3573"/>
                  <a:pt x="15602" y="3606"/>
                  <a:pt x="15560" y="3741"/>
                </a:cubicBezTo>
                <a:cubicBezTo>
                  <a:pt x="15508" y="3912"/>
                  <a:pt x="15447" y="4080"/>
                  <a:pt x="15398" y="4254"/>
                </a:cubicBezTo>
                <a:cubicBezTo>
                  <a:pt x="15379" y="4317"/>
                  <a:pt x="15318" y="4398"/>
                  <a:pt x="15381" y="4449"/>
                </a:cubicBezTo>
                <a:cubicBezTo>
                  <a:pt x="15436" y="4494"/>
                  <a:pt x="15500" y="4422"/>
                  <a:pt x="15558" y="4395"/>
                </a:cubicBezTo>
                <a:cubicBezTo>
                  <a:pt x="16517" y="3933"/>
                  <a:pt x="17399" y="4128"/>
                  <a:pt x="18232" y="4764"/>
                </a:cubicBezTo>
                <a:cubicBezTo>
                  <a:pt x="18328" y="4839"/>
                  <a:pt x="18342" y="4905"/>
                  <a:pt x="18234" y="4977"/>
                </a:cubicBezTo>
                <a:cubicBezTo>
                  <a:pt x="17735" y="5304"/>
                  <a:pt x="17217" y="5571"/>
                  <a:pt x="16622" y="5598"/>
                </a:cubicBezTo>
                <a:cubicBezTo>
                  <a:pt x="16148" y="5619"/>
                  <a:pt x="15707" y="5487"/>
                  <a:pt x="15299" y="5229"/>
                </a:cubicBezTo>
                <a:cubicBezTo>
                  <a:pt x="15191" y="5160"/>
                  <a:pt x="15125" y="5139"/>
                  <a:pt x="15092" y="5313"/>
                </a:cubicBezTo>
                <a:cubicBezTo>
                  <a:pt x="15015" y="5721"/>
                  <a:pt x="14924" y="6123"/>
                  <a:pt x="14838" y="6531"/>
                </a:cubicBezTo>
                <a:cubicBezTo>
                  <a:pt x="14824" y="6600"/>
                  <a:pt x="14808" y="6681"/>
                  <a:pt x="14871" y="6726"/>
                </a:cubicBezTo>
                <a:cubicBezTo>
                  <a:pt x="14935" y="6771"/>
                  <a:pt x="14976" y="6696"/>
                  <a:pt x="15017" y="6660"/>
                </a:cubicBezTo>
                <a:cubicBezTo>
                  <a:pt x="15199" y="6501"/>
                  <a:pt x="15401" y="6378"/>
                  <a:pt x="15613" y="6282"/>
                </a:cubicBezTo>
                <a:cubicBezTo>
                  <a:pt x="16478" y="5892"/>
                  <a:pt x="17267" y="6168"/>
                  <a:pt x="18033" y="6621"/>
                </a:cubicBezTo>
                <a:cubicBezTo>
                  <a:pt x="18193" y="6717"/>
                  <a:pt x="18052" y="6765"/>
                  <a:pt x="17983" y="6801"/>
                </a:cubicBezTo>
                <a:cubicBezTo>
                  <a:pt x="17700" y="6951"/>
                  <a:pt x="17416" y="7113"/>
                  <a:pt x="17123" y="7242"/>
                </a:cubicBezTo>
                <a:cubicBezTo>
                  <a:pt x="16476" y="7530"/>
                  <a:pt x="15825" y="7746"/>
                  <a:pt x="15175" y="7221"/>
                </a:cubicBezTo>
                <a:cubicBezTo>
                  <a:pt x="14993" y="7074"/>
                  <a:pt x="14780" y="7194"/>
                  <a:pt x="14742" y="7443"/>
                </a:cubicBezTo>
                <a:cubicBezTo>
                  <a:pt x="14692" y="7761"/>
                  <a:pt x="14665" y="8079"/>
                  <a:pt x="14618" y="8397"/>
                </a:cubicBezTo>
                <a:cubicBezTo>
                  <a:pt x="14593" y="8565"/>
                  <a:pt x="14634" y="8607"/>
                  <a:pt x="14786" y="8550"/>
                </a:cubicBezTo>
                <a:cubicBezTo>
                  <a:pt x="15183" y="8403"/>
                  <a:pt x="15580" y="8262"/>
                  <a:pt x="15979" y="8130"/>
                </a:cubicBezTo>
                <a:cubicBezTo>
                  <a:pt x="16597" y="7929"/>
                  <a:pt x="17192" y="8025"/>
                  <a:pt x="17771" y="8307"/>
                </a:cubicBezTo>
                <a:cubicBezTo>
                  <a:pt x="17915" y="8376"/>
                  <a:pt x="17948" y="8448"/>
                  <a:pt x="17815" y="8574"/>
                </a:cubicBezTo>
                <a:cubicBezTo>
                  <a:pt x="16795" y="9540"/>
                  <a:pt x="16126" y="9657"/>
                  <a:pt x="15084" y="9084"/>
                </a:cubicBezTo>
                <a:cubicBezTo>
                  <a:pt x="14847" y="8952"/>
                  <a:pt x="14695" y="9024"/>
                  <a:pt x="14667" y="9315"/>
                </a:cubicBezTo>
                <a:cubicBezTo>
                  <a:pt x="14626" y="9753"/>
                  <a:pt x="14654" y="10191"/>
                  <a:pt x="14722" y="10626"/>
                </a:cubicBezTo>
                <a:cubicBezTo>
                  <a:pt x="14734" y="10698"/>
                  <a:pt x="14742" y="10803"/>
                  <a:pt x="14824" y="10815"/>
                </a:cubicBezTo>
                <a:cubicBezTo>
                  <a:pt x="14891" y="10824"/>
                  <a:pt x="14921" y="10731"/>
                  <a:pt x="14962" y="10680"/>
                </a:cubicBezTo>
                <a:cubicBezTo>
                  <a:pt x="15020" y="10611"/>
                  <a:pt x="15075" y="10536"/>
                  <a:pt x="15130" y="10464"/>
                </a:cubicBezTo>
                <a:cubicBezTo>
                  <a:pt x="15475" y="10020"/>
                  <a:pt x="15924" y="9810"/>
                  <a:pt x="16440" y="9915"/>
                </a:cubicBezTo>
                <a:cubicBezTo>
                  <a:pt x="16955" y="10020"/>
                  <a:pt x="17454" y="10215"/>
                  <a:pt x="17961" y="10371"/>
                </a:cubicBezTo>
                <a:cubicBezTo>
                  <a:pt x="18003" y="10383"/>
                  <a:pt x="18052" y="10395"/>
                  <a:pt x="18061" y="10449"/>
                </a:cubicBezTo>
                <a:cubicBezTo>
                  <a:pt x="18066" y="10503"/>
                  <a:pt x="18019" y="10527"/>
                  <a:pt x="17983" y="10551"/>
                </a:cubicBezTo>
                <a:cubicBezTo>
                  <a:pt x="17559" y="10818"/>
                  <a:pt x="17143" y="11103"/>
                  <a:pt x="16704" y="11340"/>
                </a:cubicBezTo>
                <a:cubicBezTo>
                  <a:pt x="16239" y="11595"/>
                  <a:pt x="15762" y="11622"/>
                  <a:pt x="15315" y="11256"/>
                </a:cubicBezTo>
                <a:cubicBezTo>
                  <a:pt x="15199" y="11160"/>
                  <a:pt x="15037" y="11046"/>
                  <a:pt x="14924" y="11133"/>
                </a:cubicBezTo>
                <a:cubicBezTo>
                  <a:pt x="14797" y="11232"/>
                  <a:pt x="14855" y="11436"/>
                  <a:pt x="14902" y="11595"/>
                </a:cubicBezTo>
                <a:cubicBezTo>
                  <a:pt x="15097" y="12276"/>
                  <a:pt x="15296" y="12957"/>
                  <a:pt x="15494" y="13638"/>
                </a:cubicBezTo>
                <a:cubicBezTo>
                  <a:pt x="15527" y="13755"/>
                  <a:pt x="15572" y="13863"/>
                  <a:pt x="15665" y="13971"/>
                </a:cubicBezTo>
                <a:cubicBezTo>
                  <a:pt x="15685" y="13902"/>
                  <a:pt x="15701" y="13866"/>
                  <a:pt x="15707" y="13830"/>
                </a:cubicBezTo>
                <a:cubicBezTo>
                  <a:pt x="15718" y="13737"/>
                  <a:pt x="15723" y="13644"/>
                  <a:pt x="15729" y="13548"/>
                </a:cubicBezTo>
                <a:cubicBezTo>
                  <a:pt x="15770" y="12897"/>
                  <a:pt x="16040" y="12396"/>
                  <a:pt x="16567" y="12072"/>
                </a:cubicBezTo>
                <a:cubicBezTo>
                  <a:pt x="16969" y="11826"/>
                  <a:pt x="17407" y="11709"/>
                  <a:pt x="17862" y="11649"/>
                </a:cubicBezTo>
                <a:cubicBezTo>
                  <a:pt x="18017" y="11628"/>
                  <a:pt x="18201" y="11613"/>
                  <a:pt x="18276" y="11766"/>
                </a:cubicBezTo>
                <a:cubicBezTo>
                  <a:pt x="18347" y="11919"/>
                  <a:pt x="18232" y="12081"/>
                  <a:pt x="18130" y="12201"/>
                </a:cubicBezTo>
                <a:cubicBezTo>
                  <a:pt x="17978" y="12375"/>
                  <a:pt x="17873" y="12570"/>
                  <a:pt x="17796" y="12795"/>
                </a:cubicBezTo>
                <a:cubicBezTo>
                  <a:pt x="17661" y="13179"/>
                  <a:pt x="17427" y="13485"/>
                  <a:pt x="17093" y="13692"/>
                </a:cubicBezTo>
                <a:cubicBezTo>
                  <a:pt x="16806" y="13869"/>
                  <a:pt x="16495" y="13959"/>
                  <a:pt x="16175" y="14022"/>
                </a:cubicBezTo>
                <a:cubicBezTo>
                  <a:pt x="15919" y="14073"/>
                  <a:pt x="15833" y="14211"/>
                  <a:pt x="15927" y="14469"/>
                </a:cubicBezTo>
                <a:cubicBezTo>
                  <a:pt x="16054" y="14829"/>
                  <a:pt x="16222" y="15168"/>
                  <a:pt x="16398" y="15501"/>
                </a:cubicBezTo>
                <a:cubicBezTo>
                  <a:pt x="16426" y="15552"/>
                  <a:pt x="16456" y="15621"/>
                  <a:pt x="16531" y="15594"/>
                </a:cubicBezTo>
                <a:cubicBezTo>
                  <a:pt x="16594" y="15570"/>
                  <a:pt x="16575" y="15501"/>
                  <a:pt x="16572" y="15450"/>
                </a:cubicBezTo>
                <a:cubicBezTo>
                  <a:pt x="16558" y="14058"/>
                  <a:pt x="17724" y="13323"/>
                  <a:pt x="18708" y="13137"/>
                </a:cubicBezTo>
                <a:cubicBezTo>
                  <a:pt x="18827" y="13116"/>
                  <a:pt x="18866" y="13161"/>
                  <a:pt x="18843" y="13290"/>
                </a:cubicBezTo>
                <a:cubicBezTo>
                  <a:pt x="18764" y="13794"/>
                  <a:pt x="18695" y="14298"/>
                  <a:pt x="18565" y="14790"/>
                </a:cubicBezTo>
                <a:cubicBezTo>
                  <a:pt x="18424" y="15312"/>
                  <a:pt x="18099" y="15600"/>
                  <a:pt x="17598" y="15657"/>
                </a:cubicBezTo>
                <a:cubicBezTo>
                  <a:pt x="17446" y="15675"/>
                  <a:pt x="17294" y="15681"/>
                  <a:pt x="17145" y="15708"/>
                </a:cubicBezTo>
                <a:cubicBezTo>
                  <a:pt x="16939" y="15747"/>
                  <a:pt x="16828" y="15897"/>
                  <a:pt x="16870" y="16107"/>
                </a:cubicBezTo>
                <a:cubicBezTo>
                  <a:pt x="16983" y="16674"/>
                  <a:pt x="17267" y="17124"/>
                  <a:pt x="17689" y="17475"/>
                </a:cubicBezTo>
                <a:cubicBezTo>
                  <a:pt x="17804" y="17571"/>
                  <a:pt x="17870" y="17538"/>
                  <a:pt x="17895" y="17388"/>
                </a:cubicBezTo>
                <a:cubicBezTo>
                  <a:pt x="17942" y="17127"/>
                  <a:pt x="17986" y="16863"/>
                  <a:pt x="18036" y="16602"/>
                </a:cubicBezTo>
                <a:cubicBezTo>
                  <a:pt x="18088" y="16335"/>
                  <a:pt x="18176" y="16077"/>
                  <a:pt x="18389" y="15918"/>
                </a:cubicBezTo>
                <a:cubicBezTo>
                  <a:pt x="18866" y="15564"/>
                  <a:pt x="19353" y="15231"/>
                  <a:pt x="19836" y="14889"/>
                </a:cubicBezTo>
                <a:cubicBezTo>
                  <a:pt x="19946" y="14811"/>
                  <a:pt x="19993" y="14850"/>
                  <a:pt x="19990" y="14985"/>
                </a:cubicBezTo>
                <a:cubicBezTo>
                  <a:pt x="19982" y="15369"/>
                  <a:pt x="20007" y="15756"/>
                  <a:pt x="19952" y="16137"/>
                </a:cubicBezTo>
                <a:cubicBezTo>
                  <a:pt x="19888" y="16581"/>
                  <a:pt x="19681" y="16920"/>
                  <a:pt x="19307" y="17136"/>
                </a:cubicBezTo>
                <a:cubicBezTo>
                  <a:pt x="19031" y="17295"/>
                  <a:pt x="18733" y="17340"/>
                  <a:pt x="18433" y="17385"/>
                </a:cubicBezTo>
                <a:cubicBezTo>
                  <a:pt x="18176" y="17424"/>
                  <a:pt x="18050" y="17586"/>
                  <a:pt x="18096" y="17826"/>
                </a:cubicBezTo>
                <a:cubicBezTo>
                  <a:pt x="18190" y="18291"/>
                  <a:pt x="18474" y="18594"/>
                  <a:pt x="18860" y="18876"/>
                </a:cubicBezTo>
                <a:cubicBezTo>
                  <a:pt x="18755" y="18201"/>
                  <a:pt x="18932" y="17697"/>
                  <a:pt x="19409" y="17325"/>
                </a:cubicBezTo>
                <a:cubicBezTo>
                  <a:pt x="19632" y="17151"/>
                  <a:pt x="19869" y="17001"/>
                  <a:pt x="20103" y="16848"/>
                </a:cubicBezTo>
                <a:cubicBezTo>
                  <a:pt x="20244" y="16758"/>
                  <a:pt x="20285" y="16815"/>
                  <a:pt x="20285" y="16962"/>
                </a:cubicBezTo>
                <a:cubicBezTo>
                  <a:pt x="20285" y="17283"/>
                  <a:pt x="20280" y="17604"/>
                  <a:pt x="20213" y="17922"/>
                </a:cubicBezTo>
                <a:cubicBezTo>
                  <a:pt x="20131" y="18315"/>
                  <a:pt x="19924" y="18600"/>
                  <a:pt x="19610" y="18798"/>
                </a:cubicBezTo>
                <a:cubicBezTo>
                  <a:pt x="19524" y="18855"/>
                  <a:pt x="19422" y="18888"/>
                  <a:pt x="19342" y="18951"/>
                </a:cubicBezTo>
                <a:cubicBezTo>
                  <a:pt x="19246" y="19029"/>
                  <a:pt x="19114" y="19131"/>
                  <a:pt x="19183" y="19275"/>
                </a:cubicBezTo>
                <a:cubicBezTo>
                  <a:pt x="19257" y="19431"/>
                  <a:pt x="19356" y="19566"/>
                  <a:pt x="19464" y="19701"/>
                </a:cubicBezTo>
                <a:cubicBezTo>
                  <a:pt x="19560" y="19803"/>
                  <a:pt x="19657" y="19902"/>
                  <a:pt x="19748" y="19995"/>
                </a:cubicBezTo>
                <a:cubicBezTo>
                  <a:pt x="19770" y="19647"/>
                  <a:pt x="19778" y="19356"/>
                  <a:pt x="19817" y="19071"/>
                </a:cubicBezTo>
                <a:cubicBezTo>
                  <a:pt x="19872" y="18648"/>
                  <a:pt x="20128" y="18384"/>
                  <a:pt x="20508" y="18309"/>
                </a:cubicBezTo>
                <a:cubicBezTo>
                  <a:pt x="20608" y="18291"/>
                  <a:pt x="20666" y="18306"/>
                  <a:pt x="20663" y="18429"/>
                </a:cubicBezTo>
                <a:cubicBezTo>
                  <a:pt x="20660" y="18951"/>
                  <a:pt x="20688" y="19473"/>
                  <a:pt x="20145" y="19761"/>
                </a:cubicBezTo>
                <a:cubicBezTo>
                  <a:pt x="19946" y="19866"/>
                  <a:pt x="19949" y="20046"/>
                  <a:pt x="20095" y="20232"/>
                </a:cubicBezTo>
                <a:cubicBezTo>
                  <a:pt x="20161" y="20313"/>
                  <a:pt x="20241" y="20382"/>
                  <a:pt x="20321" y="20448"/>
                </a:cubicBezTo>
                <a:cubicBezTo>
                  <a:pt x="20621" y="20694"/>
                  <a:pt x="20936" y="20913"/>
                  <a:pt x="21272" y="21102"/>
                </a:cubicBezTo>
                <a:cubicBezTo>
                  <a:pt x="21404" y="21177"/>
                  <a:pt x="21517" y="21273"/>
                  <a:pt x="21548" y="21441"/>
                </a:cubicBezTo>
                <a:cubicBezTo>
                  <a:pt x="21572" y="21495"/>
                  <a:pt x="21600" y="21552"/>
                  <a:pt x="21600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83E86B16-AC5D-0644-8A84-6C289000CF99}"/>
              </a:ext>
            </a:extLst>
          </p:cNvPr>
          <p:cNvSpPr/>
          <p:nvPr/>
        </p:nvSpPr>
        <p:spPr>
          <a:xfrm>
            <a:off x="1" y="188147"/>
            <a:ext cx="1846505" cy="248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22" extrusionOk="0">
                <a:moveTo>
                  <a:pt x="111" y="19223"/>
                </a:moveTo>
                <a:cubicBezTo>
                  <a:pt x="89" y="19339"/>
                  <a:pt x="100" y="19462"/>
                  <a:pt x="111" y="19578"/>
                </a:cubicBezTo>
                <a:cubicBezTo>
                  <a:pt x="145" y="20015"/>
                  <a:pt x="234" y="20452"/>
                  <a:pt x="367" y="20873"/>
                </a:cubicBezTo>
                <a:cubicBezTo>
                  <a:pt x="423" y="21046"/>
                  <a:pt x="434" y="21211"/>
                  <a:pt x="278" y="21351"/>
                </a:cubicBezTo>
                <a:cubicBezTo>
                  <a:pt x="211" y="21417"/>
                  <a:pt x="167" y="21549"/>
                  <a:pt x="11" y="21516"/>
                </a:cubicBezTo>
                <a:lnTo>
                  <a:pt x="11" y="18745"/>
                </a:lnTo>
                <a:cubicBezTo>
                  <a:pt x="412" y="18522"/>
                  <a:pt x="746" y="18324"/>
                  <a:pt x="1102" y="18159"/>
                </a:cubicBezTo>
                <a:cubicBezTo>
                  <a:pt x="1625" y="17912"/>
                  <a:pt x="2181" y="17953"/>
                  <a:pt x="2649" y="18242"/>
                </a:cubicBezTo>
                <a:cubicBezTo>
                  <a:pt x="2771" y="18316"/>
                  <a:pt x="2815" y="18382"/>
                  <a:pt x="2682" y="18464"/>
                </a:cubicBezTo>
                <a:cubicBezTo>
                  <a:pt x="2103" y="18827"/>
                  <a:pt x="1558" y="19215"/>
                  <a:pt x="690" y="18935"/>
                </a:cubicBezTo>
                <a:cubicBezTo>
                  <a:pt x="367" y="18836"/>
                  <a:pt x="167" y="18968"/>
                  <a:pt x="111" y="19223"/>
                </a:cubicBezTo>
                <a:close/>
                <a:moveTo>
                  <a:pt x="18885" y="1813"/>
                </a:moveTo>
                <a:cubicBezTo>
                  <a:pt x="18083" y="1706"/>
                  <a:pt x="17371" y="1838"/>
                  <a:pt x="16726" y="2176"/>
                </a:cubicBezTo>
                <a:cubicBezTo>
                  <a:pt x="16381" y="2357"/>
                  <a:pt x="16036" y="2555"/>
                  <a:pt x="15702" y="2745"/>
                </a:cubicBezTo>
                <a:cubicBezTo>
                  <a:pt x="16336" y="2184"/>
                  <a:pt x="16748" y="1549"/>
                  <a:pt x="16882" y="815"/>
                </a:cubicBezTo>
                <a:cubicBezTo>
                  <a:pt x="16937" y="518"/>
                  <a:pt x="16893" y="485"/>
                  <a:pt x="16503" y="535"/>
                </a:cubicBezTo>
                <a:cubicBezTo>
                  <a:pt x="15034" y="733"/>
                  <a:pt x="13855" y="1689"/>
                  <a:pt x="13732" y="2794"/>
                </a:cubicBezTo>
                <a:cubicBezTo>
                  <a:pt x="13688" y="3215"/>
                  <a:pt x="13576" y="3322"/>
                  <a:pt x="13020" y="3454"/>
                </a:cubicBezTo>
                <a:cubicBezTo>
                  <a:pt x="12764" y="3512"/>
                  <a:pt x="12519" y="3594"/>
                  <a:pt x="12197" y="3619"/>
                </a:cubicBezTo>
                <a:cubicBezTo>
                  <a:pt x="12497" y="3149"/>
                  <a:pt x="12742" y="2704"/>
                  <a:pt x="12909" y="2225"/>
                </a:cubicBezTo>
                <a:cubicBezTo>
                  <a:pt x="13154" y="1565"/>
                  <a:pt x="13220" y="897"/>
                  <a:pt x="13109" y="221"/>
                </a:cubicBezTo>
                <a:cubicBezTo>
                  <a:pt x="13065" y="-35"/>
                  <a:pt x="13020" y="-51"/>
                  <a:pt x="12731" y="81"/>
                </a:cubicBezTo>
                <a:cubicBezTo>
                  <a:pt x="11796" y="510"/>
                  <a:pt x="11128" y="1095"/>
                  <a:pt x="10883" y="1904"/>
                </a:cubicBezTo>
                <a:cubicBezTo>
                  <a:pt x="10739" y="2365"/>
                  <a:pt x="10872" y="2786"/>
                  <a:pt x="11262" y="3165"/>
                </a:cubicBezTo>
                <a:cubicBezTo>
                  <a:pt x="11351" y="3256"/>
                  <a:pt x="11451" y="3339"/>
                  <a:pt x="11518" y="3429"/>
                </a:cubicBezTo>
                <a:cubicBezTo>
                  <a:pt x="11673" y="3619"/>
                  <a:pt x="11651" y="3817"/>
                  <a:pt x="11406" y="3949"/>
                </a:cubicBezTo>
                <a:cubicBezTo>
                  <a:pt x="10783" y="4271"/>
                  <a:pt x="10093" y="4493"/>
                  <a:pt x="9403" y="4749"/>
                </a:cubicBezTo>
                <a:cubicBezTo>
                  <a:pt x="9337" y="4609"/>
                  <a:pt x="9426" y="4543"/>
                  <a:pt x="9503" y="4469"/>
                </a:cubicBezTo>
                <a:cubicBezTo>
                  <a:pt x="9993" y="3949"/>
                  <a:pt x="10071" y="3380"/>
                  <a:pt x="9915" y="2778"/>
                </a:cubicBezTo>
                <a:cubicBezTo>
                  <a:pt x="9748" y="2118"/>
                  <a:pt x="9426" y="1500"/>
                  <a:pt x="9159" y="864"/>
                </a:cubicBezTo>
                <a:cubicBezTo>
                  <a:pt x="9092" y="691"/>
                  <a:pt x="8992" y="724"/>
                  <a:pt x="8847" y="823"/>
                </a:cubicBezTo>
                <a:cubicBezTo>
                  <a:pt x="7434" y="1772"/>
                  <a:pt x="7300" y="3157"/>
                  <a:pt x="8502" y="4238"/>
                </a:cubicBezTo>
                <a:cubicBezTo>
                  <a:pt x="9014" y="4691"/>
                  <a:pt x="8969" y="4930"/>
                  <a:pt x="8324" y="5277"/>
                </a:cubicBezTo>
                <a:cubicBezTo>
                  <a:pt x="8012" y="5442"/>
                  <a:pt x="7701" y="5607"/>
                  <a:pt x="7378" y="5772"/>
                </a:cubicBezTo>
                <a:cubicBezTo>
                  <a:pt x="7245" y="5689"/>
                  <a:pt x="7300" y="5590"/>
                  <a:pt x="7300" y="5499"/>
                </a:cubicBezTo>
                <a:cubicBezTo>
                  <a:pt x="7300" y="5211"/>
                  <a:pt x="7311" y="4930"/>
                  <a:pt x="7322" y="4642"/>
                </a:cubicBezTo>
                <a:cubicBezTo>
                  <a:pt x="7345" y="4023"/>
                  <a:pt x="7100" y="3462"/>
                  <a:pt x="6621" y="2959"/>
                </a:cubicBezTo>
                <a:cubicBezTo>
                  <a:pt x="6365" y="2687"/>
                  <a:pt x="6098" y="2407"/>
                  <a:pt x="5831" y="2135"/>
                </a:cubicBezTo>
                <a:cubicBezTo>
                  <a:pt x="5787" y="2085"/>
                  <a:pt x="5764" y="2011"/>
                  <a:pt x="5664" y="2019"/>
                </a:cubicBezTo>
                <a:cubicBezTo>
                  <a:pt x="5564" y="2027"/>
                  <a:pt x="5575" y="2110"/>
                  <a:pt x="5553" y="2159"/>
                </a:cubicBezTo>
                <a:cubicBezTo>
                  <a:pt x="5353" y="2629"/>
                  <a:pt x="5130" y="3099"/>
                  <a:pt x="5008" y="3594"/>
                </a:cubicBezTo>
                <a:cubicBezTo>
                  <a:pt x="4796" y="4394"/>
                  <a:pt x="5230" y="5005"/>
                  <a:pt x="6009" y="5516"/>
                </a:cubicBezTo>
                <a:cubicBezTo>
                  <a:pt x="6176" y="5623"/>
                  <a:pt x="6343" y="5722"/>
                  <a:pt x="6499" y="5829"/>
                </a:cubicBezTo>
                <a:cubicBezTo>
                  <a:pt x="6710" y="5978"/>
                  <a:pt x="6744" y="6143"/>
                  <a:pt x="6532" y="6316"/>
                </a:cubicBezTo>
                <a:cubicBezTo>
                  <a:pt x="6076" y="6671"/>
                  <a:pt x="5631" y="7025"/>
                  <a:pt x="5152" y="7413"/>
                </a:cubicBezTo>
                <a:cubicBezTo>
                  <a:pt x="5052" y="7223"/>
                  <a:pt x="5052" y="7067"/>
                  <a:pt x="5086" y="6918"/>
                </a:cubicBezTo>
                <a:cubicBezTo>
                  <a:pt x="5264" y="6069"/>
                  <a:pt x="4874" y="5392"/>
                  <a:pt x="3973" y="4848"/>
                </a:cubicBezTo>
                <a:cubicBezTo>
                  <a:pt x="3628" y="4634"/>
                  <a:pt x="3339" y="4370"/>
                  <a:pt x="3027" y="4122"/>
                </a:cubicBezTo>
                <a:cubicBezTo>
                  <a:pt x="2816" y="3957"/>
                  <a:pt x="2738" y="3974"/>
                  <a:pt x="2626" y="4180"/>
                </a:cubicBezTo>
                <a:cubicBezTo>
                  <a:pt x="2126" y="5104"/>
                  <a:pt x="2515" y="6176"/>
                  <a:pt x="3594" y="6786"/>
                </a:cubicBezTo>
                <a:cubicBezTo>
                  <a:pt x="3850" y="6926"/>
                  <a:pt x="4118" y="7058"/>
                  <a:pt x="4373" y="7198"/>
                </a:cubicBezTo>
                <a:cubicBezTo>
                  <a:pt x="4641" y="7339"/>
                  <a:pt x="4730" y="7520"/>
                  <a:pt x="4596" y="7751"/>
                </a:cubicBezTo>
                <a:cubicBezTo>
                  <a:pt x="4396" y="8106"/>
                  <a:pt x="4095" y="8411"/>
                  <a:pt x="3795" y="8716"/>
                </a:cubicBezTo>
                <a:cubicBezTo>
                  <a:pt x="3661" y="8848"/>
                  <a:pt x="3539" y="8996"/>
                  <a:pt x="3416" y="9137"/>
                </a:cubicBezTo>
                <a:cubicBezTo>
                  <a:pt x="3361" y="9194"/>
                  <a:pt x="3316" y="9260"/>
                  <a:pt x="3205" y="9244"/>
                </a:cubicBezTo>
                <a:cubicBezTo>
                  <a:pt x="3071" y="9219"/>
                  <a:pt x="3071" y="9137"/>
                  <a:pt x="3071" y="9062"/>
                </a:cubicBezTo>
                <a:cubicBezTo>
                  <a:pt x="3060" y="8856"/>
                  <a:pt x="3071" y="8658"/>
                  <a:pt x="3127" y="8460"/>
                </a:cubicBezTo>
                <a:cubicBezTo>
                  <a:pt x="3316" y="7883"/>
                  <a:pt x="3105" y="7396"/>
                  <a:pt x="2515" y="7001"/>
                </a:cubicBezTo>
                <a:cubicBezTo>
                  <a:pt x="2037" y="6671"/>
                  <a:pt x="1580" y="6341"/>
                  <a:pt x="1102" y="6011"/>
                </a:cubicBezTo>
                <a:cubicBezTo>
                  <a:pt x="846" y="5829"/>
                  <a:pt x="801" y="5846"/>
                  <a:pt x="634" y="6077"/>
                </a:cubicBezTo>
                <a:cubicBezTo>
                  <a:pt x="11" y="6959"/>
                  <a:pt x="356" y="8097"/>
                  <a:pt x="1658" y="8601"/>
                </a:cubicBezTo>
                <a:cubicBezTo>
                  <a:pt x="1892" y="8691"/>
                  <a:pt x="2114" y="8798"/>
                  <a:pt x="2326" y="8906"/>
                </a:cubicBezTo>
                <a:cubicBezTo>
                  <a:pt x="2782" y="9128"/>
                  <a:pt x="2916" y="9409"/>
                  <a:pt x="2704" y="9780"/>
                </a:cubicBezTo>
                <a:cubicBezTo>
                  <a:pt x="2470" y="10201"/>
                  <a:pt x="2181" y="10605"/>
                  <a:pt x="1914" y="11009"/>
                </a:cubicBezTo>
                <a:cubicBezTo>
                  <a:pt x="1881" y="11058"/>
                  <a:pt x="1836" y="11124"/>
                  <a:pt x="1747" y="11116"/>
                </a:cubicBezTo>
                <a:cubicBezTo>
                  <a:pt x="1636" y="11116"/>
                  <a:pt x="1647" y="11034"/>
                  <a:pt x="1625" y="10984"/>
                </a:cubicBezTo>
                <a:cubicBezTo>
                  <a:pt x="1491" y="10712"/>
                  <a:pt x="1469" y="10431"/>
                  <a:pt x="1502" y="10143"/>
                </a:cubicBezTo>
                <a:cubicBezTo>
                  <a:pt x="1602" y="9277"/>
                  <a:pt x="1046" y="8543"/>
                  <a:pt x="11" y="8155"/>
                </a:cubicBezTo>
                <a:lnTo>
                  <a:pt x="11" y="10349"/>
                </a:lnTo>
                <a:cubicBezTo>
                  <a:pt x="267" y="10464"/>
                  <a:pt x="523" y="10572"/>
                  <a:pt x="768" y="10695"/>
                </a:cubicBezTo>
                <a:cubicBezTo>
                  <a:pt x="1447" y="11017"/>
                  <a:pt x="1625" y="11438"/>
                  <a:pt x="1335" y="11998"/>
                </a:cubicBezTo>
                <a:cubicBezTo>
                  <a:pt x="1235" y="12205"/>
                  <a:pt x="1113" y="12394"/>
                  <a:pt x="890" y="12584"/>
                </a:cubicBezTo>
                <a:cubicBezTo>
                  <a:pt x="712" y="12304"/>
                  <a:pt x="556" y="12031"/>
                  <a:pt x="367" y="11776"/>
                </a:cubicBezTo>
                <a:cubicBezTo>
                  <a:pt x="256" y="11619"/>
                  <a:pt x="134" y="11479"/>
                  <a:pt x="0" y="11339"/>
                </a:cubicBezTo>
                <a:lnTo>
                  <a:pt x="0" y="12881"/>
                </a:lnTo>
                <a:cubicBezTo>
                  <a:pt x="45" y="12889"/>
                  <a:pt x="89" y="12889"/>
                  <a:pt x="122" y="12897"/>
                </a:cubicBezTo>
                <a:cubicBezTo>
                  <a:pt x="746" y="12963"/>
                  <a:pt x="835" y="13046"/>
                  <a:pt x="690" y="13483"/>
                </a:cubicBezTo>
                <a:cubicBezTo>
                  <a:pt x="556" y="13912"/>
                  <a:pt x="401" y="14332"/>
                  <a:pt x="245" y="14753"/>
                </a:cubicBezTo>
                <a:cubicBezTo>
                  <a:pt x="223" y="14811"/>
                  <a:pt x="211" y="14877"/>
                  <a:pt x="122" y="14885"/>
                </a:cubicBezTo>
                <a:cubicBezTo>
                  <a:pt x="89" y="14885"/>
                  <a:pt x="33" y="14836"/>
                  <a:pt x="11" y="14803"/>
                </a:cubicBezTo>
                <a:cubicBezTo>
                  <a:pt x="11" y="14794"/>
                  <a:pt x="0" y="14786"/>
                  <a:pt x="0" y="14778"/>
                </a:cubicBezTo>
                <a:lnTo>
                  <a:pt x="0" y="15570"/>
                </a:lnTo>
                <a:cubicBezTo>
                  <a:pt x="45" y="15652"/>
                  <a:pt x="56" y="15759"/>
                  <a:pt x="33" y="15883"/>
                </a:cubicBezTo>
                <a:cubicBezTo>
                  <a:pt x="22" y="15957"/>
                  <a:pt x="11" y="16031"/>
                  <a:pt x="0" y="16106"/>
                </a:cubicBezTo>
                <a:lnTo>
                  <a:pt x="0" y="18481"/>
                </a:lnTo>
                <a:cubicBezTo>
                  <a:pt x="45" y="18217"/>
                  <a:pt x="89" y="17970"/>
                  <a:pt x="211" y="17747"/>
                </a:cubicBezTo>
                <a:cubicBezTo>
                  <a:pt x="300" y="17590"/>
                  <a:pt x="545" y="17631"/>
                  <a:pt x="734" y="17664"/>
                </a:cubicBezTo>
                <a:cubicBezTo>
                  <a:pt x="890" y="17689"/>
                  <a:pt x="1024" y="17755"/>
                  <a:pt x="1180" y="17796"/>
                </a:cubicBezTo>
                <a:cubicBezTo>
                  <a:pt x="1725" y="17937"/>
                  <a:pt x="2248" y="17920"/>
                  <a:pt x="2760" y="17722"/>
                </a:cubicBezTo>
                <a:cubicBezTo>
                  <a:pt x="3172" y="17557"/>
                  <a:pt x="3539" y="17343"/>
                  <a:pt x="3884" y="17120"/>
                </a:cubicBezTo>
                <a:cubicBezTo>
                  <a:pt x="4051" y="17021"/>
                  <a:pt x="4062" y="16939"/>
                  <a:pt x="3817" y="16881"/>
                </a:cubicBezTo>
                <a:cubicBezTo>
                  <a:pt x="3405" y="16782"/>
                  <a:pt x="3005" y="16675"/>
                  <a:pt x="2582" y="16592"/>
                </a:cubicBezTo>
                <a:cubicBezTo>
                  <a:pt x="1680" y="16427"/>
                  <a:pt x="946" y="16625"/>
                  <a:pt x="312" y="17186"/>
                </a:cubicBezTo>
                <a:cubicBezTo>
                  <a:pt x="223" y="16642"/>
                  <a:pt x="267" y="16180"/>
                  <a:pt x="690" y="15776"/>
                </a:cubicBezTo>
                <a:cubicBezTo>
                  <a:pt x="901" y="15570"/>
                  <a:pt x="1213" y="15570"/>
                  <a:pt x="1525" y="15768"/>
                </a:cubicBezTo>
                <a:cubicBezTo>
                  <a:pt x="1881" y="16007"/>
                  <a:pt x="2237" y="16238"/>
                  <a:pt x="2693" y="16370"/>
                </a:cubicBezTo>
                <a:cubicBezTo>
                  <a:pt x="3316" y="16551"/>
                  <a:pt x="3906" y="16502"/>
                  <a:pt x="4451" y="16246"/>
                </a:cubicBezTo>
                <a:cubicBezTo>
                  <a:pt x="4930" y="16031"/>
                  <a:pt x="5330" y="15735"/>
                  <a:pt x="5753" y="15479"/>
                </a:cubicBezTo>
                <a:cubicBezTo>
                  <a:pt x="5909" y="15388"/>
                  <a:pt x="5898" y="15314"/>
                  <a:pt x="5698" y="15273"/>
                </a:cubicBezTo>
                <a:cubicBezTo>
                  <a:pt x="4830" y="15083"/>
                  <a:pt x="3962" y="14885"/>
                  <a:pt x="3083" y="14704"/>
                </a:cubicBezTo>
                <a:cubicBezTo>
                  <a:pt x="2693" y="14629"/>
                  <a:pt x="2315" y="14728"/>
                  <a:pt x="1970" y="14869"/>
                </a:cubicBezTo>
                <a:cubicBezTo>
                  <a:pt x="1636" y="15009"/>
                  <a:pt x="1302" y="15149"/>
                  <a:pt x="957" y="15289"/>
                </a:cubicBezTo>
                <a:cubicBezTo>
                  <a:pt x="768" y="15372"/>
                  <a:pt x="668" y="15330"/>
                  <a:pt x="645" y="15165"/>
                </a:cubicBezTo>
                <a:cubicBezTo>
                  <a:pt x="601" y="14547"/>
                  <a:pt x="801" y="13978"/>
                  <a:pt x="1313" y="13483"/>
                </a:cubicBezTo>
                <a:cubicBezTo>
                  <a:pt x="1502" y="13302"/>
                  <a:pt x="1781" y="13293"/>
                  <a:pt x="2036" y="13450"/>
                </a:cubicBezTo>
                <a:cubicBezTo>
                  <a:pt x="2215" y="13565"/>
                  <a:pt x="2381" y="13697"/>
                  <a:pt x="2560" y="13813"/>
                </a:cubicBezTo>
                <a:cubicBezTo>
                  <a:pt x="3138" y="14217"/>
                  <a:pt x="3784" y="14308"/>
                  <a:pt x="4507" y="14069"/>
                </a:cubicBezTo>
                <a:cubicBezTo>
                  <a:pt x="5186" y="13846"/>
                  <a:pt x="5809" y="13549"/>
                  <a:pt x="6443" y="13269"/>
                </a:cubicBezTo>
                <a:cubicBezTo>
                  <a:pt x="6610" y="13194"/>
                  <a:pt x="6621" y="13128"/>
                  <a:pt x="6477" y="13038"/>
                </a:cubicBezTo>
                <a:cubicBezTo>
                  <a:pt x="5264" y="12295"/>
                  <a:pt x="3261" y="11776"/>
                  <a:pt x="1747" y="12757"/>
                </a:cubicBezTo>
                <a:cubicBezTo>
                  <a:pt x="1692" y="12790"/>
                  <a:pt x="1636" y="12856"/>
                  <a:pt x="1547" y="12823"/>
                </a:cubicBezTo>
                <a:cubicBezTo>
                  <a:pt x="1436" y="12782"/>
                  <a:pt x="1480" y="12699"/>
                  <a:pt x="1513" y="12642"/>
                </a:cubicBezTo>
                <a:cubicBezTo>
                  <a:pt x="1703" y="12254"/>
                  <a:pt x="1903" y="11866"/>
                  <a:pt x="2170" y="11504"/>
                </a:cubicBezTo>
                <a:cubicBezTo>
                  <a:pt x="2359" y="11240"/>
                  <a:pt x="2604" y="11223"/>
                  <a:pt x="2916" y="11413"/>
                </a:cubicBezTo>
                <a:cubicBezTo>
                  <a:pt x="3316" y="11652"/>
                  <a:pt x="3728" y="11866"/>
                  <a:pt x="4218" y="11998"/>
                </a:cubicBezTo>
                <a:cubicBezTo>
                  <a:pt x="4785" y="12147"/>
                  <a:pt x="5364" y="12147"/>
                  <a:pt x="5920" y="11998"/>
                </a:cubicBezTo>
                <a:cubicBezTo>
                  <a:pt x="6254" y="11908"/>
                  <a:pt x="6566" y="11866"/>
                  <a:pt x="6922" y="11883"/>
                </a:cubicBezTo>
                <a:cubicBezTo>
                  <a:pt x="7155" y="11891"/>
                  <a:pt x="7456" y="11883"/>
                  <a:pt x="7556" y="11710"/>
                </a:cubicBezTo>
                <a:cubicBezTo>
                  <a:pt x="7656" y="11537"/>
                  <a:pt x="7445" y="11388"/>
                  <a:pt x="7267" y="11264"/>
                </a:cubicBezTo>
                <a:cubicBezTo>
                  <a:pt x="6733" y="10902"/>
                  <a:pt x="6154" y="10588"/>
                  <a:pt x="5475" y="10407"/>
                </a:cubicBezTo>
                <a:cubicBezTo>
                  <a:pt x="4585" y="10167"/>
                  <a:pt x="3750" y="10275"/>
                  <a:pt x="2994" y="10695"/>
                </a:cubicBezTo>
                <a:cubicBezTo>
                  <a:pt x="2882" y="10753"/>
                  <a:pt x="2771" y="10819"/>
                  <a:pt x="2660" y="10869"/>
                </a:cubicBezTo>
                <a:cubicBezTo>
                  <a:pt x="2615" y="10893"/>
                  <a:pt x="2560" y="10902"/>
                  <a:pt x="2459" y="10935"/>
                </a:cubicBezTo>
                <a:cubicBezTo>
                  <a:pt x="2482" y="10778"/>
                  <a:pt x="2560" y="10662"/>
                  <a:pt x="2649" y="10547"/>
                </a:cubicBezTo>
                <a:cubicBezTo>
                  <a:pt x="3194" y="9895"/>
                  <a:pt x="3739" y="9244"/>
                  <a:pt x="4285" y="8592"/>
                </a:cubicBezTo>
                <a:cubicBezTo>
                  <a:pt x="4407" y="8444"/>
                  <a:pt x="4574" y="8246"/>
                  <a:pt x="4819" y="8287"/>
                </a:cubicBezTo>
                <a:cubicBezTo>
                  <a:pt x="5030" y="8328"/>
                  <a:pt x="5075" y="8551"/>
                  <a:pt x="5086" y="8724"/>
                </a:cubicBezTo>
                <a:cubicBezTo>
                  <a:pt x="5141" y="9376"/>
                  <a:pt x="5664" y="9780"/>
                  <a:pt x="6421" y="10019"/>
                </a:cubicBezTo>
                <a:cubicBezTo>
                  <a:pt x="7133" y="10242"/>
                  <a:pt x="7868" y="10407"/>
                  <a:pt x="8602" y="10605"/>
                </a:cubicBezTo>
                <a:cubicBezTo>
                  <a:pt x="8669" y="10621"/>
                  <a:pt x="8736" y="10646"/>
                  <a:pt x="8791" y="10605"/>
                </a:cubicBezTo>
                <a:cubicBezTo>
                  <a:pt x="8847" y="10563"/>
                  <a:pt x="8803" y="10506"/>
                  <a:pt x="8780" y="10464"/>
                </a:cubicBezTo>
                <a:cubicBezTo>
                  <a:pt x="8435" y="9904"/>
                  <a:pt x="8135" y="9326"/>
                  <a:pt x="7723" y="8798"/>
                </a:cubicBezTo>
                <a:cubicBezTo>
                  <a:pt x="7311" y="8262"/>
                  <a:pt x="6621" y="8015"/>
                  <a:pt x="5776" y="8015"/>
                </a:cubicBezTo>
                <a:cubicBezTo>
                  <a:pt x="5642" y="8015"/>
                  <a:pt x="5497" y="8023"/>
                  <a:pt x="5364" y="8015"/>
                </a:cubicBezTo>
                <a:cubicBezTo>
                  <a:pt x="5264" y="8015"/>
                  <a:pt x="5130" y="8048"/>
                  <a:pt x="5075" y="7990"/>
                </a:cubicBezTo>
                <a:cubicBezTo>
                  <a:pt x="5008" y="7908"/>
                  <a:pt x="5108" y="7825"/>
                  <a:pt x="5175" y="7768"/>
                </a:cubicBezTo>
                <a:cubicBezTo>
                  <a:pt x="5586" y="7405"/>
                  <a:pt x="6043" y="7075"/>
                  <a:pt x="6566" y="6803"/>
                </a:cubicBezTo>
                <a:cubicBezTo>
                  <a:pt x="6911" y="6629"/>
                  <a:pt x="7144" y="6712"/>
                  <a:pt x="7245" y="7009"/>
                </a:cubicBezTo>
                <a:cubicBezTo>
                  <a:pt x="7679" y="8328"/>
                  <a:pt x="8502" y="8848"/>
                  <a:pt x="10605" y="9079"/>
                </a:cubicBezTo>
                <a:cubicBezTo>
                  <a:pt x="10883" y="9112"/>
                  <a:pt x="10928" y="9029"/>
                  <a:pt x="10850" y="8856"/>
                </a:cubicBezTo>
                <a:cubicBezTo>
                  <a:pt x="10561" y="8147"/>
                  <a:pt x="10060" y="7553"/>
                  <a:pt x="9214" y="7141"/>
                </a:cubicBezTo>
                <a:cubicBezTo>
                  <a:pt x="8658" y="6877"/>
                  <a:pt x="8101" y="6621"/>
                  <a:pt x="7534" y="6374"/>
                </a:cubicBezTo>
                <a:cubicBezTo>
                  <a:pt x="7311" y="6275"/>
                  <a:pt x="7322" y="6217"/>
                  <a:pt x="7534" y="6118"/>
                </a:cubicBezTo>
                <a:cubicBezTo>
                  <a:pt x="7935" y="5937"/>
                  <a:pt x="8313" y="5739"/>
                  <a:pt x="8713" y="5557"/>
                </a:cubicBezTo>
                <a:cubicBezTo>
                  <a:pt x="9025" y="5417"/>
                  <a:pt x="9381" y="5524"/>
                  <a:pt x="9403" y="5788"/>
                </a:cubicBezTo>
                <a:cubicBezTo>
                  <a:pt x="9492" y="6737"/>
                  <a:pt x="10394" y="7157"/>
                  <a:pt x="11373" y="7537"/>
                </a:cubicBezTo>
                <a:cubicBezTo>
                  <a:pt x="11818" y="7710"/>
                  <a:pt x="12286" y="7842"/>
                  <a:pt x="12742" y="7990"/>
                </a:cubicBezTo>
                <a:cubicBezTo>
                  <a:pt x="12853" y="8023"/>
                  <a:pt x="13053" y="8114"/>
                  <a:pt x="12987" y="7908"/>
                </a:cubicBezTo>
                <a:cubicBezTo>
                  <a:pt x="12697" y="6910"/>
                  <a:pt x="12197" y="6019"/>
                  <a:pt x="10884" y="5524"/>
                </a:cubicBezTo>
                <a:cubicBezTo>
                  <a:pt x="10561" y="5401"/>
                  <a:pt x="10216" y="5310"/>
                  <a:pt x="9860" y="5260"/>
                </a:cubicBezTo>
                <a:cubicBezTo>
                  <a:pt x="9782" y="5252"/>
                  <a:pt x="9659" y="5260"/>
                  <a:pt x="9637" y="5178"/>
                </a:cubicBezTo>
                <a:cubicBezTo>
                  <a:pt x="9615" y="5095"/>
                  <a:pt x="9726" y="5046"/>
                  <a:pt x="9815" y="5013"/>
                </a:cubicBezTo>
                <a:cubicBezTo>
                  <a:pt x="10349" y="4807"/>
                  <a:pt x="10884" y="4601"/>
                  <a:pt x="11418" y="4386"/>
                </a:cubicBezTo>
                <a:cubicBezTo>
                  <a:pt x="11640" y="4295"/>
                  <a:pt x="11685" y="4370"/>
                  <a:pt x="11718" y="4510"/>
                </a:cubicBezTo>
                <a:cubicBezTo>
                  <a:pt x="11852" y="5054"/>
                  <a:pt x="12163" y="5532"/>
                  <a:pt x="12664" y="5945"/>
                </a:cubicBezTo>
                <a:cubicBezTo>
                  <a:pt x="13298" y="6456"/>
                  <a:pt x="14133" y="6728"/>
                  <a:pt x="15001" y="6943"/>
                </a:cubicBezTo>
                <a:cubicBezTo>
                  <a:pt x="15190" y="6992"/>
                  <a:pt x="15246" y="6926"/>
                  <a:pt x="15235" y="6794"/>
                </a:cubicBezTo>
                <a:cubicBezTo>
                  <a:pt x="15079" y="5615"/>
                  <a:pt x="14389" y="4691"/>
                  <a:pt x="12898" y="4163"/>
                </a:cubicBezTo>
                <a:cubicBezTo>
                  <a:pt x="12809" y="4130"/>
                  <a:pt x="12664" y="4122"/>
                  <a:pt x="12653" y="4048"/>
                </a:cubicBezTo>
                <a:cubicBezTo>
                  <a:pt x="12642" y="3957"/>
                  <a:pt x="12798" y="3957"/>
                  <a:pt x="12887" y="3924"/>
                </a:cubicBezTo>
                <a:cubicBezTo>
                  <a:pt x="13131" y="3850"/>
                  <a:pt x="13376" y="3784"/>
                  <a:pt x="13621" y="3710"/>
                </a:cubicBezTo>
                <a:cubicBezTo>
                  <a:pt x="13810" y="3652"/>
                  <a:pt x="13933" y="3702"/>
                  <a:pt x="13977" y="3842"/>
                </a:cubicBezTo>
                <a:cubicBezTo>
                  <a:pt x="14289" y="4757"/>
                  <a:pt x="15190" y="5211"/>
                  <a:pt x="16347" y="5425"/>
                </a:cubicBezTo>
                <a:cubicBezTo>
                  <a:pt x="16837" y="5516"/>
                  <a:pt x="17327" y="5648"/>
                  <a:pt x="17850" y="5631"/>
                </a:cubicBezTo>
                <a:cubicBezTo>
                  <a:pt x="18128" y="5623"/>
                  <a:pt x="18184" y="5549"/>
                  <a:pt x="18106" y="5368"/>
                </a:cubicBezTo>
                <a:cubicBezTo>
                  <a:pt x="18039" y="5219"/>
                  <a:pt x="17939" y="5095"/>
                  <a:pt x="17828" y="4963"/>
                </a:cubicBezTo>
                <a:cubicBezTo>
                  <a:pt x="17215" y="4295"/>
                  <a:pt x="16436" y="3768"/>
                  <a:pt x="15457" y="3396"/>
                </a:cubicBezTo>
                <a:cubicBezTo>
                  <a:pt x="15368" y="3363"/>
                  <a:pt x="15201" y="3339"/>
                  <a:pt x="15246" y="3231"/>
                </a:cubicBezTo>
                <a:cubicBezTo>
                  <a:pt x="15279" y="3157"/>
                  <a:pt x="15413" y="3124"/>
                  <a:pt x="15524" y="3108"/>
                </a:cubicBezTo>
                <a:cubicBezTo>
                  <a:pt x="15747" y="3075"/>
                  <a:pt x="15958" y="3108"/>
                  <a:pt x="16147" y="3198"/>
                </a:cubicBezTo>
                <a:cubicBezTo>
                  <a:pt x="17216" y="3735"/>
                  <a:pt x="18373" y="3784"/>
                  <a:pt x="19575" y="3553"/>
                </a:cubicBezTo>
                <a:cubicBezTo>
                  <a:pt x="20176" y="3438"/>
                  <a:pt x="20765" y="3281"/>
                  <a:pt x="21366" y="3149"/>
                </a:cubicBezTo>
                <a:cubicBezTo>
                  <a:pt x="21600" y="3099"/>
                  <a:pt x="21600" y="3033"/>
                  <a:pt x="21444" y="2910"/>
                </a:cubicBezTo>
                <a:cubicBezTo>
                  <a:pt x="20732" y="2349"/>
                  <a:pt x="19908" y="1953"/>
                  <a:pt x="18885" y="181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E03C63C3-8C03-5141-A491-68B1DEF1C836}"/>
              </a:ext>
            </a:extLst>
          </p:cNvPr>
          <p:cNvSpPr/>
          <p:nvPr/>
        </p:nvSpPr>
        <p:spPr>
          <a:xfrm>
            <a:off x="7474577" y="4964629"/>
            <a:ext cx="1669424" cy="1891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7" y="17408"/>
                </a:moveTo>
                <a:cubicBezTo>
                  <a:pt x="15445" y="17724"/>
                  <a:pt x="14742" y="18094"/>
                  <a:pt x="14075" y="18541"/>
                </a:cubicBezTo>
                <a:cubicBezTo>
                  <a:pt x="13520" y="18911"/>
                  <a:pt x="13027" y="19357"/>
                  <a:pt x="12657" y="19967"/>
                </a:cubicBezTo>
                <a:cubicBezTo>
                  <a:pt x="12336" y="20490"/>
                  <a:pt x="12040" y="21023"/>
                  <a:pt x="11769" y="21578"/>
                </a:cubicBezTo>
                <a:lnTo>
                  <a:pt x="12459" y="21578"/>
                </a:lnTo>
                <a:cubicBezTo>
                  <a:pt x="12583" y="21437"/>
                  <a:pt x="12706" y="21295"/>
                  <a:pt x="12842" y="21154"/>
                </a:cubicBezTo>
                <a:cubicBezTo>
                  <a:pt x="13533" y="20392"/>
                  <a:pt x="14334" y="19717"/>
                  <a:pt x="15087" y="18922"/>
                </a:cubicBezTo>
                <a:cubicBezTo>
                  <a:pt x="15482" y="18497"/>
                  <a:pt x="15913" y="18105"/>
                  <a:pt x="16345" y="17713"/>
                </a:cubicBezTo>
                <a:cubicBezTo>
                  <a:pt x="16543" y="17539"/>
                  <a:pt x="16703" y="17506"/>
                  <a:pt x="16888" y="17648"/>
                </a:cubicBezTo>
                <a:cubicBezTo>
                  <a:pt x="17036" y="17768"/>
                  <a:pt x="17209" y="17866"/>
                  <a:pt x="17369" y="17964"/>
                </a:cubicBezTo>
                <a:cubicBezTo>
                  <a:pt x="17480" y="18040"/>
                  <a:pt x="17517" y="18094"/>
                  <a:pt x="17344" y="18192"/>
                </a:cubicBezTo>
                <a:cubicBezTo>
                  <a:pt x="16962" y="18421"/>
                  <a:pt x="16592" y="18661"/>
                  <a:pt x="16234" y="18911"/>
                </a:cubicBezTo>
                <a:cubicBezTo>
                  <a:pt x="15124" y="19706"/>
                  <a:pt x="14051" y="20511"/>
                  <a:pt x="13237" y="21578"/>
                </a:cubicBezTo>
                <a:lnTo>
                  <a:pt x="15025" y="21578"/>
                </a:lnTo>
                <a:cubicBezTo>
                  <a:pt x="15075" y="21513"/>
                  <a:pt x="15124" y="21459"/>
                  <a:pt x="15173" y="21393"/>
                </a:cubicBezTo>
                <a:cubicBezTo>
                  <a:pt x="15876" y="20500"/>
                  <a:pt x="16654" y="19640"/>
                  <a:pt x="17505" y="18835"/>
                </a:cubicBezTo>
                <a:cubicBezTo>
                  <a:pt x="17628" y="18715"/>
                  <a:pt x="17739" y="18573"/>
                  <a:pt x="17899" y="18475"/>
                </a:cubicBezTo>
                <a:cubicBezTo>
                  <a:pt x="18035" y="18399"/>
                  <a:pt x="18393" y="18519"/>
                  <a:pt x="18393" y="18650"/>
                </a:cubicBezTo>
                <a:cubicBezTo>
                  <a:pt x="18393" y="18758"/>
                  <a:pt x="18282" y="18813"/>
                  <a:pt x="18208" y="18867"/>
                </a:cubicBezTo>
                <a:cubicBezTo>
                  <a:pt x="17616" y="19325"/>
                  <a:pt x="17048" y="19804"/>
                  <a:pt x="16518" y="20315"/>
                </a:cubicBezTo>
                <a:cubicBezTo>
                  <a:pt x="16098" y="20718"/>
                  <a:pt x="15691" y="21132"/>
                  <a:pt x="15321" y="21578"/>
                </a:cubicBezTo>
                <a:lnTo>
                  <a:pt x="16740" y="21578"/>
                </a:lnTo>
                <a:cubicBezTo>
                  <a:pt x="16777" y="21524"/>
                  <a:pt x="16826" y="21459"/>
                  <a:pt x="16863" y="21404"/>
                </a:cubicBezTo>
                <a:cubicBezTo>
                  <a:pt x="17431" y="20609"/>
                  <a:pt x="18010" y="19815"/>
                  <a:pt x="18701" y="19096"/>
                </a:cubicBezTo>
                <a:cubicBezTo>
                  <a:pt x="18825" y="18965"/>
                  <a:pt x="18923" y="18922"/>
                  <a:pt x="19059" y="19020"/>
                </a:cubicBezTo>
                <a:cubicBezTo>
                  <a:pt x="19293" y="19183"/>
                  <a:pt x="19540" y="19346"/>
                  <a:pt x="19799" y="19477"/>
                </a:cubicBezTo>
                <a:cubicBezTo>
                  <a:pt x="19984" y="19564"/>
                  <a:pt x="20021" y="19629"/>
                  <a:pt x="19824" y="19727"/>
                </a:cubicBezTo>
                <a:cubicBezTo>
                  <a:pt x="19269" y="20000"/>
                  <a:pt x="18751" y="20326"/>
                  <a:pt x="18257" y="20675"/>
                </a:cubicBezTo>
                <a:cubicBezTo>
                  <a:pt x="17899" y="20925"/>
                  <a:pt x="17591" y="21241"/>
                  <a:pt x="17320" y="21578"/>
                </a:cubicBezTo>
                <a:lnTo>
                  <a:pt x="18677" y="21578"/>
                </a:lnTo>
                <a:cubicBezTo>
                  <a:pt x="19084" y="21154"/>
                  <a:pt x="19491" y="20751"/>
                  <a:pt x="19947" y="20370"/>
                </a:cubicBezTo>
                <a:cubicBezTo>
                  <a:pt x="20502" y="19902"/>
                  <a:pt x="20502" y="19902"/>
                  <a:pt x="21008" y="20207"/>
                </a:cubicBezTo>
                <a:cubicBezTo>
                  <a:pt x="21415" y="20446"/>
                  <a:pt x="21403" y="20446"/>
                  <a:pt x="20922" y="20762"/>
                </a:cubicBezTo>
                <a:cubicBezTo>
                  <a:pt x="20527" y="21023"/>
                  <a:pt x="20144" y="21295"/>
                  <a:pt x="19774" y="21578"/>
                </a:cubicBezTo>
                <a:lnTo>
                  <a:pt x="20823" y="21578"/>
                </a:lnTo>
                <a:cubicBezTo>
                  <a:pt x="21070" y="21317"/>
                  <a:pt x="21329" y="21067"/>
                  <a:pt x="21600" y="20816"/>
                </a:cubicBezTo>
                <a:cubicBezTo>
                  <a:pt x="21600" y="20816"/>
                  <a:pt x="21600" y="20816"/>
                  <a:pt x="21600" y="20816"/>
                </a:cubicBezTo>
                <a:lnTo>
                  <a:pt x="21600" y="17996"/>
                </a:lnTo>
                <a:cubicBezTo>
                  <a:pt x="21415" y="18541"/>
                  <a:pt x="21366" y="19085"/>
                  <a:pt x="21329" y="19629"/>
                </a:cubicBezTo>
                <a:cubicBezTo>
                  <a:pt x="21329" y="19684"/>
                  <a:pt x="21353" y="19738"/>
                  <a:pt x="21279" y="19804"/>
                </a:cubicBezTo>
                <a:cubicBezTo>
                  <a:pt x="21033" y="19695"/>
                  <a:pt x="20798" y="19542"/>
                  <a:pt x="20564" y="19390"/>
                </a:cubicBezTo>
                <a:cubicBezTo>
                  <a:pt x="20465" y="19325"/>
                  <a:pt x="20527" y="19227"/>
                  <a:pt x="20564" y="19129"/>
                </a:cubicBezTo>
                <a:cubicBezTo>
                  <a:pt x="20860" y="18454"/>
                  <a:pt x="21205" y="17790"/>
                  <a:pt x="21563" y="17125"/>
                </a:cubicBezTo>
                <a:cubicBezTo>
                  <a:pt x="21575" y="17104"/>
                  <a:pt x="21588" y="17082"/>
                  <a:pt x="21600" y="17060"/>
                </a:cubicBezTo>
                <a:lnTo>
                  <a:pt x="21600" y="13979"/>
                </a:lnTo>
                <a:cubicBezTo>
                  <a:pt x="21033" y="14894"/>
                  <a:pt x="20662" y="15852"/>
                  <a:pt x="20440" y="16831"/>
                </a:cubicBezTo>
                <a:cubicBezTo>
                  <a:pt x="20292" y="17474"/>
                  <a:pt x="20107" y="18127"/>
                  <a:pt x="19972" y="18780"/>
                </a:cubicBezTo>
                <a:cubicBezTo>
                  <a:pt x="19935" y="18944"/>
                  <a:pt x="19873" y="18998"/>
                  <a:pt x="19713" y="18922"/>
                </a:cubicBezTo>
                <a:cubicBezTo>
                  <a:pt x="19404" y="18758"/>
                  <a:pt x="19392" y="18704"/>
                  <a:pt x="19528" y="18323"/>
                </a:cubicBezTo>
                <a:cubicBezTo>
                  <a:pt x="20070" y="16701"/>
                  <a:pt x="20761" y="15144"/>
                  <a:pt x="21057" y="13511"/>
                </a:cubicBezTo>
                <a:cubicBezTo>
                  <a:pt x="21156" y="12988"/>
                  <a:pt x="21156" y="12455"/>
                  <a:pt x="21292" y="11921"/>
                </a:cubicBezTo>
                <a:cubicBezTo>
                  <a:pt x="21378" y="11573"/>
                  <a:pt x="21464" y="11225"/>
                  <a:pt x="21588" y="10887"/>
                </a:cubicBezTo>
                <a:lnTo>
                  <a:pt x="21588" y="10092"/>
                </a:lnTo>
                <a:cubicBezTo>
                  <a:pt x="21107" y="10735"/>
                  <a:pt x="20650" y="11388"/>
                  <a:pt x="20243" y="12063"/>
                </a:cubicBezTo>
                <a:cubicBezTo>
                  <a:pt x="19774" y="12825"/>
                  <a:pt x="19540" y="13652"/>
                  <a:pt x="19256" y="14458"/>
                </a:cubicBezTo>
                <a:cubicBezTo>
                  <a:pt x="18886" y="15514"/>
                  <a:pt x="18738" y="16570"/>
                  <a:pt x="18812" y="17604"/>
                </a:cubicBezTo>
                <a:cubicBezTo>
                  <a:pt x="18825" y="17779"/>
                  <a:pt x="18800" y="17953"/>
                  <a:pt x="18800" y="18127"/>
                </a:cubicBezTo>
                <a:cubicBezTo>
                  <a:pt x="18800" y="18181"/>
                  <a:pt x="18800" y="18236"/>
                  <a:pt x="18750" y="18279"/>
                </a:cubicBezTo>
                <a:cubicBezTo>
                  <a:pt x="18689" y="18323"/>
                  <a:pt x="18652" y="18269"/>
                  <a:pt x="18602" y="18247"/>
                </a:cubicBezTo>
                <a:cubicBezTo>
                  <a:pt x="18590" y="18247"/>
                  <a:pt x="18590" y="18236"/>
                  <a:pt x="18590" y="18236"/>
                </a:cubicBezTo>
                <a:cubicBezTo>
                  <a:pt x="18084" y="18062"/>
                  <a:pt x="17912" y="17735"/>
                  <a:pt x="18109" y="17125"/>
                </a:cubicBezTo>
                <a:cubicBezTo>
                  <a:pt x="18356" y="16396"/>
                  <a:pt x="18504" y="15645"/>
                  <a:pt x="18713" y="14915"/>
                </a:cubicBezTo>
                <a:cubicBezTo>
                  <a:pt x="19009" y="13859"/>
                  <a:pt x="19120" y="12803"/>
                  <a:pt x="18997" y="11758"/>
                </a:cubicBezTo>
                <a:cubicBezTo>
                  <a:pt x="18911" y="11007"/>
                  <a:pt x="18997" y="10234"/>
                  <a:pt x="19170" y="9461"/>
                </a:cubicBezTo>
                <a:cubicBezTo>
                  <a:pt x="19380" y="8546"/>
                  <a:pt x="19651" y="7632"/>
                  <a:pt x="19972" y="6728"/>
                </a:cubicBezTo>
                <a:cubicBezTo>
                  <a:pt x="19996" y="6641"/>
                  <a:pt x="20070" y="6554"/>
                  <a:pt x="19972" y="6391"/>
                </a:cubicBezTo>
                <a:cubicBezTo>
                  <a:pt x="19046" y="8514"/>
                  <a:pt x="18195" y="10561"/>
                  <a:pt x="17579" y="12684"/>
                </a:cubicBezTo>
                <a:cubicBezTo>
                  <a:pt x="17801" y="10506"/>
                  <a:pt x="18134" y="8296"/>
                  <a:pt x="19145" y="6151"/>
                </a:cubicBezTo>
                <a:cubicBezTo>
                  <a:pt x="18775" y="6521"/>
                  <a:pt x="18565" y="6946"/>
                  <a:pt x="18319" y="7360"/>
                </a:cubicBezTo>
                <a:cubicBezTo>
                  <a:pt x="17875" y="8089"/>
                  <a:pt x="17505" y="8851"/>
                  <a:pt x="17134" y="9613"/>
                </a:cubicBezTo>
                <a:cubicBezTo>
                  <a:pt x="16641" y="10626"/>
                  <a:pt x="16320" y="11671"/>
                  <a:pt x="16234" y="12727"/>
                </a:cubicBezTo>
                <a:cubicBezTo>
                  <a:pt x="16135" y="13914"/>
                  <a:pt x="16061" y="15100"/>
                  <a:pt x="16037" y="16265"/>
                </a:cubicBezTo>
                <a:cubicBezTo>
                  <a:pt x="16037" y="16320"/>
                  <a:pt x="16024" y="16385"/>
                  <a:pt x="16024" y="16440"/>
                </a:cubicBezTo>
                <a:cubicBezTo>
                  <a:pt x="16024" y="16538"/>
                  <a:pt x="15975" y="16592"/>
                  <a:pt x="15889" y="16538"/>
                </a:cubicBezTo>
                <a:cubicBezTo>
                  <a:pt x="15568" y="16320"/>
                  <a:pt x="15235" y="16091"/>
                  <a:pt x="14914" y="15852"/>
                </a:cubicBezTo>
                <a:cubicBezTo>
                  <a:pt x="14815" y="15775"/>
                  <a:pt x="14889" y="15656"/>
                  <a:pt x="14914" y="15558"/>
                </a:cubicBezTo>
                <a:cubicBezTo>
                  <a:pt x="14963" y="15405"/>
                  <a:pt x="15013" y="15242"/>
                  <a:pt x="15074" y="15090"/>
                </a:cubicBezTo>
                <a:cubicBezTo>
                  <a:pt x="15568" y="13936"/>
                  <a:pt x="16024" y="12825"/>
                  <a:pt x="15938" y="11606"/>
                </a:cubicBezTo>
                <a:cubicBezTo>
                  <a:pt x="15901" y="10963"/>
                  <a:pt x="16148" y="10332"/>
                  <a:pt x="16468" y="9744"/>
                </a:cubicBezTo>
                <a:cubicBezTo>
                  <a:pt x="17159" y="8514"/>
                  <a:pt x="17282" y="7316"/>
                  <a:pt x="17097" y="6031"/>
                </a:cubicBezTo>
                <a:cubicBezTo>
                  <a:pt x="17048" y="5694"/>
                  <a:pt x="16974" y="5367"/>
                  <a:pt x="16875" y="5041"/>
                </a:cubicBezTo>
                <a:cubicBezTo>
                  <a:pt x="16851" y="4943"/>
                  <a:pt x="16875" y="4769"/>
                  <a:pt x="16727" y="4801"/>
                </a:cubicBezTo>
                <a:cubicBezTo>
                  <a:pt x="16579" y="4823"/>
                  <a:pt x="16653" y="4986"/>
                  <a:pt x="16653" y="5084"/>
                </a:cubicBezTo>
                <a:cubicBezTo>
                  <a:pt x="16678" y="5705"/>
                  <a:pt x="16715" y="6315"/>
                  <a:pt x="16666" y="6924"/>
                </a:cubicBezTo>
                <a:cubicBezTo>
                  <a:pt x="16604" y="7784"/>
                  <a:pt x="16345" y="8590"/>
                  <a:pt x="15926" y="9407"/>
                </a:cubicBezTo>
                <a:cubicBezTo>
                  <a:pt x="15457" y="10310"/>
                  <a:pt x="15000" y="11225"/>
                  <a:pt x="14791" y="12194"/>
                </a:cubicBezTo>
                <a:cubicBezTo>
                  <a:pt x="14606" y="13032"/>
                  <a:pt x="14495" y="13870"/>
                  <a:pt x="14458" y="14709"/>
                </a:cubicBezTo>
                <a:cubicBezTo>
                  <a:pt x="14445" y="14894"/>
                  <a:pt x="14421" y="15090"/>
                  <a:pt x="14408" y="15275"/>
                </a:cubicBezTo>
                <a:cubicBezTo>
                  <a:pt x="14396" y="15427"/>
                  <a:pt x="14347" y="15492"/>
                  <a:pt x="14223" y="15394"/>
                </a:cubicBezTo>
                <a:cubicBezTo>
                  <a:pt x="14100" y="15296"/>
                  <a:pt x="13952" y="15198"/>
                  <a:pt x="13828" y="15100"/>
                </a:cubicBezTo>
                <a:cubicBezTo>
                  <a:pt x="13705" y="15013"/>
                  <a:pt x="13668" y="14894"/>
                  <a:pt x="13705" y="14709"/>
                </a:cubicBezTo>
                <a:cubicBezTo>
                  <a:pt x="13902" y="13576"/>
                  <a:pt x="14199" y="12444"/>
                  <a:pt x="14396" y="11301"/>
                </a:cubicBezTo>
                <a:cubicBezTo>
                  <a:pt x="14556" y="10354"/>
                  <a:pt x="14581" y="9406"/>
                  <a:pt x="14433" y="8470"/>
                </a:cubicBezTo>
                <a:cubicBezTo>
                  <a:pt x="14334" y="7850"/>
                  <a:pt x="14458" y="7229"/>
                  <a:pt x="14556" y="6609"/>
                </a:cubicBezTo>
                <a:cubicBezTo>
                  <a:pt x="14717" y="5596"/>
                  <a:pt x="15000" y="4584"/>
                  <a:pt x="15309" y="3571"/>
                </a:cubicBezTo>
                <a:cubicBezTo>
                  <a:pt x="15321" y="3527"/>
                  <a:pt x="15321" y="3484"/>
                  <a:pt x="15346" y="3397"/>
                </a:cubicBezTo>
                <a:cubicBezTo>
                  <a:pt x="15185" y="3473"/>
                  <a:pt x="15173" y="3604"/>
                  <a:pt x="15136" y="3691"/>
                </a:cubicBezTo>
                <a:cubicBezTo>
                  <a:pt x="14556" y="5139"/>
                  <a:pt x="14137" y="6598"/>
                  <a:pt x="13631" y="8035"/>
                </a:cubicBezTo>
                <a:cubicBezTo>
                  <a:pt x="13249" y="9145"/>
                  <a:pt x="13187" y="10277"/>
                  <a:pt x="13125" y="11377"/>
                </a:cubicBezTo>
                <a:cubicBezTo>
                  <a:pt x="13076" y="12302"/>
                  <a:pt x="13051" y="13228"/>
                  <a:pt x="13051" y="14142"/>
                </a:cubicBezTo>
                <a:cubicBezTo>
                  <a:pt x="13051" y="14219"/>
                  <a:pt x="13076" y="14317"/>
                  <a:pt x="13002" y="14371"/>
                </a:cubicBezTo>
                <a:cubicBezTo>
                  <a:pt x="12903" y="14447"/>
                  <a:pt x="12866" y="14338"/>
                  <a:pt x="12792" y="14295"/>
                </a:cubicBezTo>
                <a:cubicBezTo>
                  <a:pt x="12373" y="14077"/>
                  <a:pt x="12262" y="13740"/>
                  <a:pt x="12373" y="13184"/>
                </a:cubicBezTo>
                <a:cubicBezTo>
                  <a:pt x="12570" y="12172"/>
                  <a:pt x="12817" y="11148"/>
                  <a:pt x="12940" y="10114"/>
                </a:cubicBezTo>
                <a:cubicBezTo>
                  <a:pt x="13051" y="9221"/>
                  <a:pt x="13076" y="8340"/>
                  <a:pt x="12940" y="7458"/>
                </a:cubicBezTo>
                <a:cubicBezTo>
                  <a:pt x="12866" y="7022"/>
                  <a:pt x="12866" y="6576"/>
                  <a:pt x="12928" y="6119"/>
                </a:cubicBezTo>
                <a:cubicBezTo>
                  <a:pt x="13076" y="4877"/>
                  <a:pt x="12953" y="3658"/>
                  <a:pt x="12953" y="2384"/>
                </a:cubicBezTo>
                <a:cubicBezTo>
                  <a:pt x="12953" y="2167"/>
                  <a:pt x="13027" y="1938"/>
                  <a:pt x="12928" y="1720"/>
                </a:cubicBezTo>
                <a:cubicBezTo>
                  <a:pt x="12817" y="1786"/>
                  <a:pt x="12841" y="1873"/>
                  <a:pt x="12829" y="1949"/>
                </a:cubicBezTo>
                <a:cubicBezTo>
                  <a:pt x="12669" y="3038"/>
                  <a:pt x="12508" y="4104"/>
                  <a:pt x="12459" y="5171"/>
                </a:cubicBezTo>
                <a:cubicBezTo>
                  <a:pt x="12410" y="6173"/>
                  <a:pt x="12138" y="7120"/>
                  <a:pt x="11867" y="8089"/>
                </a:cubicBezTo>
                <a:cubicBezTo>
                  <a:pt x="11731" y="8590"/>
                  <a:pt x="11731" y="9091"/>
                  <a:pt x="11719" y="9581"/>
                </a:cubicBezTo>
                <a:cubicBezTo>
                  <a:pt x="11682" y="10800"/>
                  <a:pt x="11707" y="12009"/>
                  <a:pt x="11756" y="13206"/>
                </a:cubicBezTo>
                <a:cubicBezTo>
                  <a:pt x="11756" y="13271"/>
                  <a:pt x="11781" y="13348"/>
                  <a:pt x="11719" y="13391"/>
                </a:cubicBezTo>
                <a:cubicBezTo>
                  <a:pt x="11657" y="13446"/>
                  <a:pt x="11620" y="13369"/>
                  <a:pt x="11583" y="13337"/>
                </a:cubicBezTo>
                <a:cubicBezTo>
                  <a:pt x="11411" y="13195"/>
                  <a:pt x="11238" y="13032"/>
                  <a:pt x="11053" y="12901"/>
                </a:cubicBezTo>
                <a:cubicBezTo>
                  <a:pt x="10880" y="12781"/>
                  <a:pt x="10819" y="12618"/>
                  <a:pt x="10831" y="12379"/>
                </a:cubicBezTo>
                <a:cubicBezTo>
                  <a:pt x="11041" y="9766"/>
                  <a:pt x="11164" y="7142"/>
                  <a:pt x="11435" y="4431"/>
                </a:cubicBezTo>
                <a:cubicBezTo>
                  <a:pt x="11509" y="3669"/>
                  <a:pt x="11633" y="2896"/>
                  <a:pt x="11756" y="2123"/>
                </a:cubicBezTo>
                <a:cubicBezTo>
                  <a:pt x="11768" y="2014"/>
                  <a:pt x="11781" y="1916"/>
                  <a:pt x="11793" y="1786"/>
                </a:cubicBezTo>
                <a:cubicBezTo>
                  <a:pt x="11645" y="1829"/>
                  <a:pt x="11645" y="1927"/>
                  <a:pt x="11620" y="2003"/>
                </a:cubicBezTo>
                <a:cubicBezTo>
                  <a:pt x="11115" y="3549"/>
                  <a:pt x="10695" y="5106"/>
                  <a:pt x="10374" y="6652"/>
                </a:cubicBezTo>
                <a:cubicBezTo>
                  <a:pt x="10091" y="8013"/>
                  <a:pt x="10177" y="9341"/>
                  <a:pt x="10300" y="10637"/>
                </a:cubicBezTo>
                <a:cubicBezTo>
                  <a:pt x="10350" y="11127"/>
                  <a:pt x="10387" y="11617"/>
                  <a:pt x="10436" y="12096"/>
                </a:cubicBezTo>
                <a:cubicBezTo>
                  <a:pt x="10436" y="12161"/>
                  <a:pt x="10473" y="12237"/>
                  <a:pt x="10411" y="12281"/>
                </a:cubicBezTo>
                <a:cubicBezTo>
                  <a:pt x="10350" y="12324"/>
                  <a:pt x="10313" y="12248"/>
                  <a:pt x="10263" y="12226"/>
                </a:cubicBezTo>
                <a:cubicBezTo>
                  <a:pt x="10251" y="12215"/>
                  <a:pt x="10239" y="12204"/>
                  <a:pt x="10226" y="12194"/>
                </a:cubicBezTo>
                <a:cubicBezTo>
                  <a:pt x="9573" y="11638"/>
                  <a:pt x="9560" y="11627"/>
                  <a:pt x="9659" y="10637"/>
                </a:cubicBezTo>
                <a:cubicBezTo>
                  <a:pt x="9844" y="8753"/>
                  <a:pt x="10029" y="6859"/>
                  <a:pt x="10214" y="4932"/>
                </a:cubicBezTo>
                <a:cubicBezTo>
                  <a:pt x="10337" y="3745"/>
                  <a:pt x="10535" y="2558"/>
                  <a:pt x="10757" y="1350"/>
                </a:cubicBezTo>
                <a:cubicBezTo>
                  <a:pt x="10781" y="1219"/>
                  <a:pt x="10831" y="1078"/>
                  <a:pt x="10720" y="936"/>
                </a:cubicBezTo>
                <a:cubicBezTo>
                  <a:pt x="10584" y="1317"/>
                  <a:pt x="10448" y="1688"/>
                  <a:pt x="10325" y="2069"/>
                </a:cubicBezTo>
                <a:cubicBezTo>
                  <a:pt x="9930" y="3310"/>
                  <a:pt x="9573" y="4551"/>
                  <a:pt x="9314" y="5803"/>
                </a:cubicBezTo>
                <a:cubicBezTo>
                  <a:pt x="9079" y="6924"/>
                  <a:pt x="9091" y="8046"/>
                  <a:pt x="9128" y="9134"/>
                </a:cubicBezTo>
                <a:cubicBezTo>
                  <a:pt x="9153" y="9755"/>
                  <a:pt x="9190" y="10375"/>
                  <a:pt x="9239" y="10996"/>
                </a:cubicBezTo>
                <a:cubicBezTo>
                  <a:pt x="9239" y="11061"/>
                  <a:pt x="9252" y="11138"/>
                  <a:pt x="9202" y="11181"/>
                </a:cubicBezTo>
                <a:cubicBezTo>
                  <a:pt x="9128" y="11235"/>
                  <a:pt x="9079" y="11192"/>
                  <a:pt x="9030" y="11138"/>
                </a:cubicBezTo>
                <a:cubicBezTo>
                  <a:pt x="8832" y="10942"/>
                  <a:pt x="8623" y="10735"/>
                  <a:pt x="8425" y="10528"/>
                </a:cubicBezTo>
                <a:cubicBezTo>
                  <a:pt x="8351" y="10452"/>
                  <a:pt x="8364" y="10343"/>
                  <a:pt x="8376" y="10223"/>
                </a:cubicBezTo>
                <a:cubicBezTo>
                  <a:pt x="8598" y="8764"/>
                  <a:pt x="8894" y="7294"/>
                  <a:pt x="9166" y="5814"/>
                </a:cubicBezTo>
                <a:cubicBezTo>
                  <a:pt x="9375" y="4638"/>
                  <a:pt x="9610" y="3462"/>
                  <a:pt x="9906" y="2275"/>
                </a:cubicBezTo>
                <a:cubicBezTo>
                  <a:pt x="10004" y="1873"/>
                  <a:pt x="10115" y="1470"/>
                  <a:pt x="10226" y="1067"/>
                </a:cubicBezTo>
                <a:cubicBezTo>
                  <a:pt x="10263" y="958"/>
                  <a:pt x="10313" y="849"/>
                  <a:pt x="10276" y="708"/>
                </a:cubicBezTo>
                <a:cubicBezTo>
                  <a:pt x="10078" y="860"/>
                  <a:pt x="10054" y="1089"/>
                  <a:pt x="9980" y="1263"/>
                </a:cubicBezTo>
                <a:cubicBezTo>
                  <a:pt x="9400" y="2591"/>
                  <a:pt x="8882" y="3930"/>
                  <a:pt x="8487" y="5280"/>
                </a:cubicBezTo>
                <a:cubicBezTo>
                  <a:pt x="8179" y="6315"/>
                  <a:pt x="8154" y="7371"/>
                  <a:pt x="8105" y="8405"/>
                </a:cubicBezTo>
                <a:cubicBezTo>
                  <a:pt x="8080" y="8873"/>
                  <a:pt x="8068" y="9352"/>
                  <a:pt x="8068" y="9820"/>
                </a:cubicBezTo>
                <a:cubicBezTo>
                  <a:pt x="8068" y="9896"/>
                  <a:pt x="8068" y="9994"/>
                  <a:pt x="7994" y="10027"/>
                </a:cubicBezTo>
                <a:cubicBezTo>
                  <a:pt x="7932" y="10060"/>
                  <a:pt x="7895" y="9983"/>
                  <a:pt x="7846" y="9951"/>
                </a:cubicBezTo>
                <a:cubicBezTo>
                  <a:pt x="7624" y="9777"/>
                  <a:pt x="7562" y="9559"/>
                  <a:pt x="7636" y="9200"/>
                </a:cubicBezTo>
                <a:cubicBezTo>
                  <a:pt x="7944" y="7632"/>
                  <a:pt x="8179" y="6086"/>
                  <a:pt x="8043" y="4475"/>
                </a:cubicBezTo>
                <a:cubicBezTo>
                  <a:pt x="7994" y="3930"/>
                  <a:pt x="8166" y="3386"/>
                  <a:pt x="8216" y="2831"/>
                </a:cubicBezTo>
                <a:cubicBezTo>
                  <a:pt x="8290" y="1949"/>
                  <a:pt x="8253" y="1078"/>
                  <a:pt x="8142" y="218"/>
                </a:cubicBezTo>
                <a:cubicBezTo>
                  <a:pt x="8129" y="142"/>
                  <a:pt x="8154" y="44"/>
                  <a:pt x="8018" y="0"/>
                </a:cubicBezTo>
                <a:cubicBezTo>
                  <a:pt x="7994" y="283"/>
                  <a:pt x="7981" y="555"/>
                  <a:pt x="7957" y="827"/>
                </a:cubicBezTo>
                <a:cubicBezTo>
                  <a:pt x="7920" y="1306"/>
                  <a:pt x="7883" y="1785"/>
                  <a:pt x="7870" y="2254"/>
                </a:cubicBezTo>
                <a:cubicBezTo>
                  <a:pt x="7833" y="3451"/>
                  <a:pt x="7463" y="4573"/>
                  <a:pt x="7204" y="5716"/>
                </a:cubicBezTo>
                <a:cubicBezTo>
                  <a:pt x="7068" y="6293"/>
                  <a:pt x="7007" y="6881"/>
                  <a:pt x="7044" y="7447"/>
                </a:cubicBezTo>
                <a:cubicBezTo>
                  <a:pt x="7068" y="7991"/>
                  <a:pt x="7093" y="8535"/>
                  <a:pt x="7118" y="9102"/>
                </a:cubicBezTo>
                <a:cubicBezTo>
                  <a:pt x="6920" y="9058"/>
                  <a:pt x="6822" y="8949"/>
                  <a:pt x="6822" y="8721"/>
                </a:cubicBezTo>
                <a:cubicBezTo>
                  <a:pt x="6822" y="8187"/>
                  <a:pt x="6834" y="7654"/>
                  <a:pt x="6859" y="7109"/>
                </a:cubicBezTo>
                <a:cubicBezTo>
                  <a:pt x="6908" y="5912"/>
                  <a:pt x="6883" y="4725"/>
                  <a:pt x="6896" y="3506"/>
                </a:cubicBezTo>
                <a:cubicBezTo>
                  <a:pt x="6908" y="2820"/>
                  <a:pt x="6945" y="2123"/>
                  <a:pt x="6982" y="1426"/>
                </a:cubicBezTo>
                <a:cubicBezTo>
                  <a:pt x="6994" y="1306"/>
                  <a:pt x="7007" y="1176"/>
                  <a:pt x="6871" y="1067"/>
                </a:cubicBezTo>
                <a:cubicBezTo>
                  <a:pt x="6600" y="2308"/>
                  <a:pt x="6365" y="3549"/>
                  <a:pt x="6230" y="4790"/>
                </a:cubicBezTo>
                <a:cubicBezTo>
                  <a:pt x="6094" y="6042"/>
                  <a:pt x="6365" y="7218"/>
                  <a:pt x="6464" y="8416"/>
                </a:cubicBezTo>
                <a:cubicBezTo>
                  <a:pt x="6106" y="8252"/>
                  <a:pt x="5798" y="7762"/>
                  <a:pt x="5847" y="7349"/>
                </a:cubicBezTo>
                <a:cubicBezTo>
                  <a:pt x="6032" y="5814"/>
                  <a:pt x="5958" y="4290"/>
                  <a:pt x="6032" y="2722"/>
                </a:cubicBezTo>
                <a:cubicBezTo>
                  <a:pt x="6045" y="2548"/>
                  <a:pt x="6094" y="2352"/>
                  <a:pt x="6032" y="2188"/>
                </a:cubicBezTo>
                <a:cubicBezTo>
                  <a:pt x="5946" y="2177"/>
                  <a:pt x="5921" y="2254"/>
                  <a:pt x="5909" y="2308"/>
                </a:cubicBezTo>
                <a:cubicBezTo>
                  <a:pt x="5613" y="3462"/>
                  <a:pt x="5354" y="4616"/>
                  <a:pt x="5329" y="5781"/>
                </a:cubicBezTo>
                <a:cubicBezTo>
                  <a:pt x="5317" y="6227"/>
                  <a:pt x="5391" y="6641"/>
                  <a:pt x="5465" y="7066"/>
                </a:cubicBezTo>
                <a:cubicBezTo>
                  <a:pt x="5477" y="7153"/>
                  <a:pt x="5526" y="7262"/>
                  <a:pt x="5465" y="7338"/>
                </a:cubicBezTo>
                <a:cubicBezTo>
                  <a:pt x="5378" y="7425"/>
                  <a:pt x="5280" y="7381"/>
                  <a:pt x="5206" y="7327"/>
                </a:cubicBezTo>
                <a:cubicBezTo>
                  <a:pt x="3972" y="6587"/>
                  <a:pt x="2615" y="6456"/>
                  <a:pt x="1271" y="6423"/>
                </a:cubicBezTo>
                <a:cubicBezTo>
                  <a:pt x="1209" y="6423"/>
                  <a:pt x="1135" y="6391"/>
                  <a:pt x="1086" y="6478"/>
                </a:cubicBezTo>
                <a:cubicBezTo>
                  <a:pt x="1110" y="6598"/>
                  <a:pt x="1184" y="6576"/>
                  <a:pt x="1246" y="6598"/>
                </a:cubicBezTo>
                <a:cubicBezTo>
                  <a:pt x="2146" y="6815"/>
                  <a:pt x="3035" y="7120"/>
                  <a:pt x="3873" y="7556"/>
                </a:cubicBezTo>
                <a:cubicBezTo>
                  <a:pt x="4330" y="7784"/>
                  <a:pt x="4848" y="7730"/>
                  <a:pt x="5341" y="7762"/>
                </a:cubicBezTo>
                <a:cubicBezTo>
                  <a:pt x="5551" y="7773"/>
                  <a:pt x="5724" y="7817"/>
                  <a:pt x="5835" y="8046"/>
                </a:cubicBezTo>
                <a:cubicBezTo>
                  <a:pt x="5872" y="8122"/>
                  <a:pt x="5995" y="8144"/>
                  <a:pt x="5933" y="8263"/>
                </a:cubicBezTo>
                <a:cubicBezTo>
                  <a:pt x="5896" y="8350"/>
                  <a:pt x="5798" y="8339"/>
                  <a:pt x="5724" y="8329"/>
                </a:cubicBezTo>
                <a:cubicBezTo>
                  <a:pt x="5132" y="8307"/>
                  <a:pt x="4527" y="8296"/>
                  <a:pt x="3947" y="8252"/>
                </a:cubicBezTo>
                <a:cubicBezTo>
                  <a:pt x="3096" y="8198"/>
                  <a:pt x="2257" y="8263"/>
                  <a:pt x="1431" y="8350"/>
                </a:cubicBezTo>
                <a:cubicBezTo>
                  <a:pt x="962" y="8394"/>
                  <a:pt x="493" y="8383"/>
                  <a:pt x="0" y="8514"/>
                </a:cubicBezTo>
                <a:cubicBezTo>
                  <a:pt x="173" y="8699"/>
                  <a:pt x="345" y="8644"/>
                  <a:pt x="493" y="8655"/>
                </a:cubicBezTo>
                <a:cubicBezTo>
                  <a:pt x="1295" y="8742"/>
                  <a:pt x="2109" y="8797"/>
                  <a:pt x="2924" y="9025"/>
                </a:cubicBezTo>
                <a:cubicBezTo>
                  <a:pt x="3454" y="9178"/>
                  <a:pt x="3984" y="9036"/>
                  <a:pt x="4527" y="8938"/>
                </a:cubicBezTo>
                <a:cubicBezTo>
                  <a:pt x="4934" y="8862"/>
                  <a:pt x="5354" y="8786"/>
                  <a:pt x="5773" y="8677"/>
                </a:cubicBezTo>
                <a:cubicBezTo>
                  <a:pt x="6230" y="8557"/>
                  <a:pt x="6353" y="8601"/>
                  <a:pt x="6600" y="9134"/>
                </a:cubicBezTo>
                <a:cubicBezTo>
                  <a:pt x="4601" y="9243"/>
                  <a:pt x="2689" y="9526"/>
                  <a:pt x="851" y="10092"/>
                </a:cubicBezTo>
                <a:cubicBezTo>
                  <a:pt x="975" y="10201"/>
                  <a:pt x="1061" y="10169"/>
                  <a:pt x="1135" y="10169"/>
                </a:cubicBezTo>
                <a:cubicBezTo>
                  <a:pt x="1974" y="10136"/>
                  <a:pt x="2825" y="10092"/>
                  <a:pt x="3676" y="10060"/>
                </a:cubicBezTo>
                <a:cubicBezTo>
                  <a:pt x="4194" y="10038"/>
                  <a:pt x="4712" y="9820"/>
                  <a:pt x="5243" y="9700"/>
                </a:cubicBezTo>
                <a:cubicBezTo>
                  <a:pt x="5687" y="9592"/>
                  <a:pt x="6143" y="9483"/>
                  <a:pt x="6600" y="9385"/>
                </a:cubicBezTo>
                <a:cubicBezTo>
                  <a:pt x="6809" y="9341"/>
                  <a:pt x="7290" y="9700"/>
                  <a:pt x="7327" y="9918"/>
                </a:cubicBezTo>
                <a:cubicBezTo>
                  <a:pt x="7352" y="10092"/>
                  <a:pt x="7229" y="10092"/>
                  <a:pt x="7142" y="10103"/>
                </a:cubicBezTo>
                <a:cubicBezTo>
                  <a:pt x="6587" y="10179"/>
                  <a:pt x="6032" y="10267"/>
                  <a:pt x="5489" y="10354"/>
                </a:cubicBezTo>
                <a:cubicBezTo>
                  <a:pt x="4145" y="10582"/>
                  <a:pt x="2862" y="10996"/>
                  <a:pt x="1641" y="11475"/>
                </a:cubicBezTo>
                <a:cubicBezTo>
                  <a:pt x="1369" y="11584"/>
                  <a:pt x="1073" y="11638"/>
                  <a:pt x="814" y="11812"/>
                </a:cubicBezTo>
                <a:cubicBezTo>
                  <a:pt x="863" y="11954"/>
                  <a:pt x="925" y="11900"/>
                  <a:pt x="974" y="11889"/>
                </a:cubicBezTo>
                <a:cubicBezTo>
                  <a:pt x="1690" y="11780"/>
                  <a:pt x="2405" y="11595"/>
                  <a:pt x="3146" y="11595"/>
                </a:cubicBezTo>
                <a:cubicBezTo>
                  <a:pt x="4404" y="11595"/>
                  <a:pt x="5563" y="10844"/>
                  <a:pt x="6846" y="10517"/>
                </a:cubicBezTo>
                <a:cubicBezTo>
                  <a:pt x="7044" y="10462"/>
                  <a:pt x="7241" y="10386"/>
                  <a:pt x="7426" y="10310"/>
                </a:cubicBezTo>
                <a:cubicBezTo>
                  <a:pt x="7562" y="10256"/>
                  <a:pt x="7685" y="10267"/>
                  <a:pt x="7759" y="10375"/>
                </a:cubicBezTo>
                <a:cubicBezTo>
                  <a:pt x="7882" y="10550"/>
                  <a:pt x="8080" y="10637"/>
                  <a:pt x="8154" y="10898"/>
                </a:cubicBezTo>
                <a:cubicBezTo>
                  <a:pt x="7734" y="10942"/>
                  <a:pt x="7340" y="10985"/>
                  <a:pt x="6945" y="11029"/>
                </a:cubicBezTo>
                <a:cubicBezTo>
                  <a:pt x="6254" y="11094"/>
                  <a:pt x="5588" y="11268"/>
                  <a:pt x="4947" y="11529"/>
                </a:cubicBezTo>
                <a:cubicBezTo>
                  <a:pt x="3824" y="12008"/>
                  <a:pt x="2726" y="12313"/>
                  <a:pt x="1653" y="12618"/>
                </a:cubicBezTo>
                <a:cubicBezTo>
                  <a:pt x="1530" y="12651"/>
                  <a:pt x="1406" y="12694"/>
                  <a:pt x="1295" y="12727"/>
                </a:cubicBezTo>
                <a:cubicBezTo>
                  <a:pt x="1295" y="12760"/>
                  <a:pt x="1308" y="12792"/>
                  <a:pt x="1308" y="12836"/>
                </a:cubicBezTo>
                <a:cubicBezTo>
                  <a:pt x="1604" y="12792"/>
                  <a:pt x="1900" y="12760"/>
                  <a:pt x="2196" y="12705"/>
                </a:cubicBezTo>
                <a:cubicBezTo>
                  <a:pt x="2936" y="12553"/>
                  <a:pt x="3713" y="12455"/>
                  <a:pt x="4490" y="12455"/>
                </a:cubicBezTo>
                <a:cubicBezTo>
                  <a:pt x="5193" y="12455"/>
                  <a:pt x="5859" y="12183"/>
                  <a:pt x="6550" y="11932"/>
                </a:cubicBezTo>
                <a:cubicBezTo>
                  <a:pt x="7167" y="11714"/>
                  <a:pt x="7784" y="11497"/>
                  <a:pt x="8425" y="11312"/>
                </a:cubicBezTo>
                <a:cubicBezTo>
                  <a:pt x="8512" y="11290"/>
                  <a:pt x="8598" y="11279"/>
                  <a:pt x="8660" y="11333"/>
                </a:cubicBezTo>
                <a:cubicBezTo>
                  <a:pt x="8882" y="11540"/>
                  <a:pt x="9104" y="11736"/>
                  <a:pt x="9301" y="11954"/>
                </a:cubicBezTo>
                <a:cubicBezTo>
                  <a:pt x="9425" y="12096"/>
                  <a:pt x="9301" y="12150"/>
                  <a:pt x="9202" y="12172"/>
                </a:cubicBezTo>
                <a:cubicBezTo>
                  <a:pt x="8894" y="12226"/>
                  <a:pt x="8586" y="12281"/>
                  <a:pt x="8277" y="12335"/>
                </a:cubicBezTo>
                <a:cubicBezTo>
                  <a:pt x="7142" y="12531"/>
                  <a:pt x="6094" y="12977"/>
                  <a:pt x="5119" y="13587"/>
                </a:cubicBezTo>
                <a:cubicBezTo>
                  <a:pt x="4009" y="14295"/>
                  <a:pt x="2899" y="14774"/>
                  <a:pt x="1826" y="15264"/>
                </a:cubicBezTo>
                <a:cubicBezTo>
                  <a:pt x="1752" y="15296"/>
                  <a:pt x="1678" y="15296"/>
                  <a:pt x="1628" y="15405"/>
                </a:cubicBezTo>
                <a:cubicBezTo>
                  <a:pt x="1690" y="15503"/>
                  <a:pt x="1739" y="15449"/>
                  <a:pt x="1789" y="15438"/>
                </a:cubicBezTo>
                <a:cubicBezTo>
                  <a:pt x="2541" y="15198"/>
                  <a:pt x="3318" y="14970"/>
                  <a:pt x="4120" y="14774"/>
                </a:cubicBezTo>
                <a:cubicBezTo>
                  <a:pt x="4466" y="14687"/>
                  <a:pt x="4811" y="14632"/>
                  <a:pt x="5156" y="14578"/>
                </a:cubicBezTo>
                <a:cubicBezTo>
                  <a:pt x="5909" y="14458"/>
                  <a:pt x="6600" y="14066"/>
                  <a:pt x="7327" y="13674"/>
                </a:cubicBezTo>
                <a:cubicBezTo>
                  <a:pt x="8105" y="13250"/>
                  <a:pt x="8931" y="12879"/>
                  <a:pt x="9770" y="12520"/>
                </a:cubicBezTo>
                <a:cubicBezTo>
                  <a:pt x="9868" y="12477"/>
                  <a:pt x="9930" y="12520"/>
                  <a:pt x="9992" y="12575"/>
                </a:cubicBezTo>
                <a:cubicBezTo>
                  <a:pt x="10239" y="12792"/>
                  <a:pt x="10473" y="12999"/>
                  <a:pt x="10781" y="13271"/>
                </a:cubicBezTo>
                <a:cubicBezTo>
                  <a:pt x="9264" y="13718"/>
                  <a:pt x="7870" y="14208"/>
                  <a:pt x="6624" y="14948"/>
                </a:cubicBezTo>
                <a:cubicBezTo>
                  <a:pt x="5378" y="15699"/>
                  <a:pt x="4231" y="16494"/>
                  <a:pt x="3183" y="17376"/>
                </a:cubicBezTo>
                <a:cubicBezTo>
                  <a:pt x="3232" y="17506"/>
                  <a:pt x="3281" y="17452"/>
                  <a:pt x="3318" y="17441"/>
                </a:cubicBezTo>
                <a:cubicBezTo>
                  <a:pt x="4404" y="16940"/>
                  <a:pt x="5539" y="16505"/>
                  <a:pt x="6735" y="16069"/>
                </a:cubicBezTo>
                <a:cubicBezTo>
                  <a:pt x="7426" y="15819"/>
                  <a:pt x="8067" y="15329"/>
                  <a:pt x="8758" y="14904"/>
                </a:cubicBezTo>
                <a:cubicBezTo>
                  <a:pt x="9461" y="14458"/>
                  <a:pt x="10189" y="14033"/>
                  <a:pt x="10966" y="13631"/>
                </a:cubicBezTo>
                <a:cubicBezTo>
                  <a:pt x="11065" y="13576"/>
                  <a:pt x="11151" y="13544"/>
                  <a:pt x="11238" y="13631"/>
                </a:cubicBezTo>
                <a:cubicBezTo>
                  <a:pt x="11571" y="13914"/>
                  <a:pt x="11904" y="14197"/>
                  <a:pt x="12286" y="14512"/>
                </a:cubicBezTo>
                <a:cubicBezTo>
                  <a:pt x="10473" y="15068"/>
                  <a:pt x="8820" y="15710"/>
                  <a:pt x="7377" y="16690"/>
                </a:cubicBezTo>
                <a:cubicBezTo>
                  <a:pt x="5946" y="17670"/>
                  <a:pt x="4651" y="18748"/>
                  <a:pt x="3528" y="19923"/>
                </a:cubicBezTo>
                <a:cubicBezTo>
                  <a:pt x="3614" y="20043"/>
                  <a:pt x="3651" y="19978"/>
                  <a:pt x="3701" y="19956"/>
                </a:cubicBezTo>
                <a:cubicBezTo>
                  <a:pt x="4688" y="19401"/>
                  <a:pt x="5724" y="18867"/>
                  <a:pt x="6834" y="18388"/>
                </a:cubicBezTo>
                <a:cubicBezTo>
                  <a:pt x="7759" y="17996"/>
                  <a:pt x="8672" y="17419"/>
                  <a:pt x="9585" y="16733"/>
                </a:cubicBezTo>
                <a:cubicBezTo>
                  <a:pt x="10485" y="16058"/>
                  <a:pt x="11460" y="15449"/>
                  <a:pt x="12496" y="14883"/>
                </a:cubicBezTo>
                <a:cubicBezTo>
                  <a:pt x="12619" y="14817"/>
                  <a:pt x="12718" y="14817"/>
                  <a:pt x="12817" y="14915"/>
                </a:cubicBezTo>
                <a:cubicBezTo>
                  <a:pt x="12965" y="15057"/>
                  <a:pt x="13137" y="15166"/>
                  <a:pt x="13310" y="15275"/>
                </a:cubicBezTo>
                <a:cubicBezTo>
                  <a:pt x="13446" y="15362"/>
                  <a:pt x="13446" y="15438"/>
                  <a:pt x="13285" y="15525"/>
                </a:cubicBezTo>
                <a:cubicBezTo>
                  <a:pt x="12718" y="15819"/>
                  <a:pt x="12175" y="16135"/>
                  <a:pt x="11645" y="16450"/>
                </a:cubicBezTo>
                <a:cubicBezTo>
                  <a:pt x="11090" y="16788"/>
                  <a:pt x="10572" y="17158"/>
                  <a:pt x="10090" y="17561"/>
                </a:cubicBezTo>
                <a:cubicBezTo>
                  <a:pt x="9486" y="18073"/>
                  <a:pt x="8931" y="18617"/>
                  <a:pt x="8425" y="19216"/>
                </a:cubicBezTo>
                <a:cubicBezTo>
                  <a:pt x="7771" y="19989"/>
                  <a:pt x="7179" y="20773"/>
                  <a:pt x="6661" y="21600"/>
                </a:cubicBezTo>
                <a:lnTo>
                  <a:pt x="7512" y="21600"/>
                </a:lnTo>
                <a:cubicBezTo>
                  <a:pt x="7808" y="21350"/>
                  <a:pt x="8104" y="21110"/>
                  <a:pt x="8425" y="20881"/>
                </a:cubicBezTo>
                <a:cubicBezTo>
                  <a:pt x="9313" y="20239"/>
                  <a:pt x="10103" y="19368"/>
                  <a:pt x="10942" y="18421"/>
                </a:cubicBezTo>
                <a:cubicBezTo>
                  <a:pt x="11743" y="17517"/>
                  <a:pt x="12644" y="16690"/>
                  <a:pt x="13606" y="15895"/>
                </a:cubicBezTo>
                <a:cubicBezTo>
                  <a:pt x="13779" y="15754"/>
                  <a:pt x="14001" y="15743"/>
                  <a:pt x="14149" y="15873"/>
                </a:cubicBezTo>
                <a:cubicBezTo>
                  <a:pt x="14272" y="15982"/>
                  <a:pt x="14420" y="16058"/>
                  <a:pt x="14544" y="16146"/>
                </a:cubicBezTo>
                <a:cubicBezTo>
                  <a:pt x="14667" y="16233"/>
                  <a:pt x="14655" y="16331"/>
                  <a:pt x="14519" y="16418"/>
                </a:cubicBezTo>
                <a:cubicBezTo>
                  <a:pt x="13211" y="17223"/>
                  <a:pt x="12077" y="18236"/>
                  <a:pt x="10966" y="19118"/>
                </a:cubicBezTo>
                <a:cubicBezTo>
                  <a:pt x="10337" y="19619"/>
                  <a:pt x="9733" y="20130"/>
                  <a:pt x="9227" y="20773"/>
                </a:cubicBezTo>
                <a:cubicBezTo>
                  <a:pt x="9005" y="21056"/>
                  <a:pt x="8783" y="21328"/>
                  <a:pt x="8549" y="21589"/>
                </a:cubicBezTo>
                <a:lnTo>
                  <a:pt x="9745" y="21589"/>
                </a:lnTo>
                <a:cubicBezTo>
                  <a:pt x="9782" y="21567"/>
                  <a:pt x="9819" y="21546"/>
                  <a:pt x="9844" y="21513"/>
                </a:cubicBezTo>
                <a:cubicBezTo>
                  <a:pt x="10868" y="20805"/>
                  <a:pt x="11879" y="19913"/>
                  <a:pt x="12854" y="18791"/>
                </a:cubicBezTo>
                <a:cubicBezTo>
                  <a:pt x="13495" y="18051"/>
                  <a:pt x="14223" y="17376"/>
                  <a:pt x="14988" y="16723"/>
                </a:cubicBezTo>
                <a:cubicBezTo>
                  <a:pt x="15099" y="16636"/>
                  <a:pt x="15185" y="16603"/>
                  <a:pt x="15284" y="16668"/>
                </a:cubicBezTo>
                <a:cubicBezTo>
                  <a:pt x="15580" y="16864"/>
                  <a:pt x="15876" y="17049"/>
                  <a:pt x="16172" y="17245"/>
                </a:cubicBezTo>
                <a:cubicBezTo>
                  <a:pt x="16333" y="17289"/>
                  <a:pt x="16333" y="17343"/>
                  <a:pt x="16197" y="17408"/>
                </a:cubicBezTo>
                <a:close/>
                <a:moveTo>
                  <a:pt x="16530" y="16614"/>
                </a:moveTo>
                <a:cubicBezTo>
                  <a:pt x="16777" y="15895"/>
                  <a:pt x="16962" y="15166"/>
                  <a:pt x="17209" y="14436"/>
                </a:cubicBezTo>
                <a:cubicBezTo>
                  <a:pt x="17320" y="14131"/>
                  <a:pt x="17332" y="13805"/>
                  <a:pt x="17542" y="13500"/>
                </a:cubicBezTo>
                <a:cubicBezTo>
                  <a:pt x="17542" y="13533"/>
                  <a:pt x="17554" y="13554"/>
                  <a:pt x="17542" y="13587"/>
                </a:cubicBezTo>
                <a:cubicBezTo>
                  <a:pt x="17431" y="14752"/>
                  <a:pt x="17357" y="15895"/>
                  <a:pt x="17320" y="17027"/>
                </a:cubicBezTo>
                <a:cubicBezTo>
                  <a:pt x="17320" y="17082"/>
                  <a:pt x="17307" y="17136"/>
                  <a:pt x="17295" y="17191"/>
                </a:cubicBezTo>
                <a:cubicBezTo>
                  <a:pt x="17270" y="17354"/>
                  <a:pt x="17196" y="17354"/>
                  <a:pt x="17073" y="17256"/>
                </a:cubicBezTo>
                <a:cubicBezTo>
                  <a:pt x="16937" y="17147"/>
                  <a:pt x="16789" y="17060"/>
                  <a:pt x="16629" y="16973"/>
                </a:cubicBezTo>
                <a:cubicBezTo>
                  <a:pt x="16493" y="16897"/>
                  <a:pt x="16469" y="16788"/>
                  <a:pt x="16530" y="1661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8" y="1709738"/>
            <a:ext cx="5127478" cy="2852737"/>
          </a:xfrm>
        </p:spPr>
        <p:txBody>
          <a:bodyPr>
            <a:noAutofit/>
          </a:bodyPr>
          <a:lstStyle/>
          <a:p>
            <a:pPr marL="0" indent="0"/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Jangan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pisahkan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penelitian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dan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pkm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dari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pembelajaran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sebab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mereka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adalah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saudara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kandung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dalam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keluarga</a:t>
            </a:r>
            <a:r>
              <a:rPr lang="en-US" sz="48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tridharma</a:t>
            </a:r>
            <a:endParaRPr lang="en-US" sz="4800" b="1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828" y="4589463"/>
            <a:ext cx="4608377" cy="1500187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Satukan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mereka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, agar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anak-anak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yang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lahir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adalah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lulusan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yang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keren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dan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radley Hand ITC" panose="03070402050302030203" pitchFamily="66" charset="0"/>
              </a:rPr>
              <a:t>membanggakan</a:t>
            </a:r>
            <a:r>
              <a:rPr lang="en-US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!</a:t>
            </a:r>
            <a:endParaRPr lang="en-US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917B8E2-FE72-4A43-9A59-DB3A7871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18 </a:t>
            </a:r>
            <a:r>
              <a:rPr lang="en-US" b="1" dirty="0" err="1" smtClean="0">
                <a:solidFill>
                  <a:srgbClr val="00B050"/>
                </a:solidFill>
              </a:rPr>
              <a:t>Agustus</a:t>
            </a:r>
            <a:r>
              <a:rPr lang="en-US" b="1" dirty="0" smtClean="0">
                <a:solidFill>
                  <a:srgbClr val="00B050"/>
                </a:solidFill>
              </a:rPr>
              <a:t> 2020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CAD636F-EEA9-4A39-AADB-F3D2D78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013" y="6356350"/>
            <a:ext cx="3204673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LPM IAIN </a:t>
            </a:r>
            <a:r>
              <a:rPr lang="en-US" b="1" dirty="0" err="1" smtClean="0">
                <a:solidFill>
                  <a:srgbClr val="00B050"/>
                </a:solidFill>
              </a:rPr>
              <a:t>Kendari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7FD06FC-D62F-4596-A7D4-F571441E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1048"/>
          <a:stretch>
            <a:fillRect/>
          </a:stretch>
        </p:blipFill>
        <p:spPr>
          <a:xfrm>
            <a:off x="5358213" y="188147"/>
            <a:ext cx="3717420" cy="5722245"/>
          </a:xfrm>
        </p:spPr>
      </p:pic>
    </p:spTree>
    <p:extLst>
      <p:ext uri="{BB962C8B-B14F-4D97-AF65-F5344CB8AC3E}">
        <p14:creationId xmlns:p14="http://schemas.microsoft.com/office/powerpoint/2010/main" val="12787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7549675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Skenario</a:t>
            </a:r>
            <a:r>
              <a:rPr lang="en-US" b="1" dirty="0"/>
              <a:t> </a:t>
            </a:r>
            <a:r>
              <a:rPr lang="en-US" b="1" dirty="0" err="1"/>
              <a:t>Integrasi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Deduktif</a:t>
            </a:r>
            <a:r>
              <a:rPr lang="en-US" b="1" dirty="0" smtClean="0"/>
              <a:t> &amp; </a:t>
            </a:r>
            <a:r>
              <a:rPr lang="en-US" b="1" dirty="0" err="1" smtClean="0"/>
              <a:t>Induktif</a:t>
            </a:r>
            <a:r>
              <a:rPr lang="en-US" b="1" dirty="0" smtClean="0"/>
              <a:t>) </a:t>
            </a:r>
            <a:r>
              <a:rPr lang="en-US" b="1" dirty="0"/>
              <a:t/>
            </a:r>
            <a:br>
              <a:rPr lang="en-US" b="1" dirty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1331"/>
            <a:ext cx="7382289" cy="43754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: </a:t>
            </a:r>
            <a:r>
              <a:rPr lang="en-US" dirty="0" err="1"/>
              <a:t>kuliah</a:t>
            </a:r>
            <a:r>
              <a:rPr lang="en-US" dirty="0"/>
              <a:t>, </a:t>
            </a:r>
            <a:r>
              <a:rPr lang="en-US" dirty="0" err="1"/>
              <a:t>responsi</a:t>
            </a:r>
            <a:r>
              <a:rPr lang="en-US" dirty="0"/>
              <a:t>, tutorial, seminar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setara</a:t>
            </a:r>
            <a:r>
              <a:rPr lang="en-US" dirty="0"/>
              <a:t>, </a:t>
            </a:r>
            <a:r>
              <a:rPr lang="en-US" dirty="0" err="1"/>
              <a:t>praktikum</a:t>
            </a:r>
            <a:r>
              <a:rPr lang="en-US" dirty="0"/>
              <a:t>, </a:t>
            </a:r>
            <a:r>
              <a:rPr lang="en-US" dirty="0" err="1"/>
              <a:t>praktik</a:t>
            </a:r>
            <a:r>
              <a:rPr lang="en-US" dirty="0"/>
              <a:t> studio,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bengkel</a:t>
            </a:r>
            <a:r>
              <a:rPr lang="en-US" dirty="0"/>
              <a:t>,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lain yang </a:t>
            </a:r>
            <a:r>
              <a:rPr lang="en-US" dirty="0" err="1"/>
              <a:t>setara</a:t>
            </a:r>
            <a:r>
              <a:rPr lang="en-US" dirty="0"/>
              <a:t>.</a:t>
            </a:r>
            <a:endParaRPr lang="en-US" altLang="ko-KR" dirty="0" smtClean="0"/>
          </a:p>
          <a:p>
            <a:pPr algn="just"/>
            <a:r>
              <a:rPr lang="en-US" altLang="ko-KR" dirty="0" err="1" smtClean="0"/>
              <a:t>Induktif</a:t>
            </a:r>
            <a:r>
              <a:rPr lang="en-US" altLang="ko-KR" dirty="0" smtClean="0"/>
              <a:t> </a:t>
            </a:r>
            <a:r>
              <a:rPr lang="en-US" altLang="ko-KR" dirty="0" smtClean="0"/>
              <a:t>→ </a:t>
            </a:r>
            <a:r>
              <a:rPr lang="en-US" altLang="ko-KR" dirty="0" err="1" smtClean="0"/>
              <a:t>Kasus</a:t>
            </a:r>
            <a:r>
              <a:rPr lang="en-US" altLang="ko-KR" dirty="0" smtClean="0"/>
              <a:t> </a:t>
            </a:r>
            <a:r>
              <a:rPr lang="en-US" altLang="ko-KR" dirty="0" err="1"/>
              <a:t>dan</a:t>
            </a:r>
            <a:r>
              <a:rPr lang="en-US" altLang="ko-KR" dirty="0"/>
              <a:t> data </a:t>
            </a:r>
            <a:r>
              <a:rPr lang="en-US" altLang="ko-KR" dirty="0" err="1"/>
              <a:t>mentah</a:t>
            </a:r>
            <a:r>
              <a:rPr lang="en-US" altLang="ko-KR" dirty="0"/>
              <a:t> </a:t>
            </a:r>
            <a:r>
              <a:rPr lang="en-US" altLang="ko-KR" dirty="0" err="1"/>
              <a:t>sebagai</a:t>
            </a:r>
            <a:r>
              <a:rPr lang="en-US" altLang="ko-KR" dirty="0"/>
              <a:t> </a:t>
            </a:r>
            <a:r>
              <a:rPr lang="en-US" altLang="ko-KR" dirty="0" err="1"/>
              <a:t>temuan</a:t>
            </a:r>
            <a:r>
              <a:rPr lang="en-US" altLang="ko-KR" dirty="0"/>
              <a:t> </a:t>
            </a:r>
            <a:r>
              <a:rPr lang="en-US" altLang="ko-KR" dirty="0" err="1"/>
              <a:t>awal</a:t>
            </a:r>
            <a:r>
              <a:rPr lang="en-US" altLang="ko-KR" dirty="0"/>
              <a:t> </a:t>
            </a:r>
            <a:r>
              <a:rPr lang="en-US" altLang="ko-KR" dirty="0" err="1"/>
              <a:t>dosen</a:t>
            </a:r>
            <a:r>
              <a:rPr lang="en-US" altLang="ko-KR" dirty="0"/>
              <a:t> </a:t>
            </a:r>
            <a:r>
              <a:rPr lang="en-US" altLang="ko-KR" dirty="0" err="1"/>
              <a:t>menjadi</a:t>
            </a:r>
            <a:r>
              <a:rPr lang="en-US" altLang="ko-KR" dirty="0"/>
              <a:t> </a:t>
            </a:r>
            <a:r>
              <a:rPr lang="en-US" altLang="ko-KR" dirty="0" err="1"/>
              <a:t>titik</a:t>
            </a:r>
            <a:r>
              <a:rPr lang="en-US" altLang="ko-KR" dirty="0"/>
              <a:t> </a:t>
            </a:r>
            <a:r>
              <a:rPr lang="en-US" altLang="ko-KR" dirty="0" err="1"/>
              <a:t>pijak</a:t>
            </a:r>
            <a:r>
              <a:rPr lang="en-US" altLang="ko-KR" dirty="0"/>
              <a:t> </a:t>
            </a:r>
            <a:r>
              <a:rPr lang="en-US" altLang="ko-KR" dirty="0" err="1"/>
              <a:t>untuk</a:t>
            </a:r>
            <a:r>
              <a:rPr lang="en-US" altLang="ko-KR" dirty="0"/>
              <a:t> </a:t>
            </a:r>
            <a:r>
              <a:rPr lang="en-US" altLang="ko-KR" dirty="0" err="1"/>
              <a:t>memulai</a:t>
            </a:r>
            <a:r>
              <a:rPr lang="en-US" altLang="ko-KR" dirty="0"/>
              <a:t> </a:t>
            </a:r>
            <a:r>
              <a:rPr lang="en-US" altLang="ko-KR" dirty="0" err="1"/>
              <a:t>pembelajaran</a:t>
            </a:r>
            <a:r>
              <a:rPr lang="en-US" altLang="ko-KR" dirty="0"/>
              <a:t> di </a:t>
            </a:r>
            <a:r>
              <a:rPr lang="en-US" altLang="ko-KR" dirty="0" err="1"/>
              <a:t>kelas</a:t>
            </a:r>
            <a:r>
              <a:rPr lang="en-US" altLang="ko-KR" dirty="0"/>
              <a:t>. </a:t>
            </a:r>
          </a:p>
          <a:p>
            <a:pPr algn="just"/>
            <a:r>
              <a:rPr lang="en-US" altLang="ko-KR" dirty="0" err="1"/>
              <a:t>Kasus</a:t>
            </a:r>
            <a:r>
              <a:rPr lang="en-US" altLang="ko-KR" dirty="0"/>
              <a:t> </a:t>
            </a:r>
            <a:r>
              <a:rPr lang="en-US" altLang="ko-KR" dirty="0" err="1"/>
              <a:t>dijadikan</a:t>
            </a:r>
            <a:r>
              <a:rPr lang="en-US" altLang="ko-KR" dirty="0"/>
              <a:t> </a:t>
            </a:r>
            <a:r>
              <a:rPr lang="en-US" altLang="ko-KR" dirty="0" err="1"/>
              <a:t>sebagai</a:t>
            </a:r>
            <a:r>
              <a:rPr lang="en-US" altLang="ko-KR" dirty="0"/>
              <a:t> </a:t>
            </a:r>
            <a:r>
              <a:rPr lang="en-US" altLang="ko-KR" dirty="0" err="1"/>
              <a:t>bahan</a:t>
            </a:r>
            <a:r>
              <a:rPr lang="en-US" altLang="ko-KR" dirty="0"/>
              <a:t> </a:t>
            </a:r>
            <a:r>
              <a:rPr lang="en-US" altLang="ko-KR" dirty="0" err="1"/>
              <a:t>atau</a:t>
            </a:r>
            <a:r>
              <a:rPr lang="en-US" altLang="ko-KR" dirty="0"/>
              <a:t> </a:t>
            </a:r>
            <a:r>
              <a:rPr lang="en-US" altLang="ko-KR" dirty="0" err="1"/>
              <a:t>materi</a:t>
            </a:r>
            <a:r>
              <a:rPr lang="en-US" altLang="ko-KR" dirty="0"/>
              <a:t> </a:t>
            </a:r>
            <a:r>
              <a:rPr lang="en-US" altLang="ko-KR" dirty="0" err="1"/>
              <a:t>perkuliahan</a:t>
            </a:r>
            <a:r>
              <a:rPr lang="en-US" altLang="ko-KR" dirty="0"/>
              <a:t> </a:t>
            </a:r>
            <a:r>
              <a:rPr lang="en-US" altLang="ko-KR" dirty="0" err="1"/>
              <a:t>dimana</a:t>
            </a:r>
            <a:r>
              <a:rPr lang="en-US" altLang="ko-KR" dirty="0"/>
              <a:t> </a:t>
            </a:r>
            <a:r>
              <a:rPr lang="en-US" altLang="ko-KR" dirty="0" err="1"/>
              <a:t>mahasiswa</a:t>
            </a:r>
            <a:r>
              <a:rPr lang="en-US" altLang="ko-KR" dirty="0"/>
              <a:t> </a:t>
            </a:r>
            <a:r>
              <a:rPr lang="en-US" altLang="ko-KR" dirty="0" err="1"/>
              <a:t>diberi</a:t>
            </a:r>
            <a:r>
              <a:rPr lang="en-US" altLang="ko-KR" dirty="0"/>
              <a:t> </a:t>
            </a:r>
            <a:r>
              <a:rPr lang="en-US" altLang="ko-KR" dirty="0" err="1"/>
              <a:t>ruang</a:t>
            </a:r>
            <a:r>
              <a:rPr lang="en-US" altLang="ko-KR" dirty="0"/>
              <a:t> yang </a:t>
            </a:r>
            <a:r>
              <a:rPr lang="en-US" altLang="ko-KR" dirty="0" err="1"/>
              <a:t>seluas-luasnya</a:t>
            </a:r>
            <a:r>
              <a:rPr lang="en-US" altLang="ko-KR" dirty="0"/>
              <a:t> </a:t>
            </a:r>
            <a:r>
              <a:rPr lang="en-US" altLang="ko-KR" dirty="0" err="1"/>
              <a:t>untuk</a:t>
            </a:r>
            <a:r>
              <a:rPr lang="en-US" altLang="ko-KR" dirty="0"/>
              <a:t> </a:t>
            </a:r>
            <a:r>
              <a:rPr lang="en-US" altLang="ko-KR" dirty="0" err="1"/>
              <a:t>mengekplorasi</a:t>
            </a:r>
            <a:r>
              <a:rPr lang="en-US" altLang="ko-KR" dirty="0"/>
              <a:t> </a:t>
            </a:r>
            <a:r>
              <a:rPr lang="en-US" altLang="ko-KR" dirty="0" err="1"/>
              <a:t>kasus</a:t>
            </a:r>
            <a:r>
              <a:rPr lang="en-US" altLang="ko-KR" dirty="0"/>
              <a:t>/</a:t>
            </a:r>
            <a:r>
              <a:rPr lang="en-US" altLang="ko-KR" dirty="0" err="1"/>
              <a:t>bukti</a:t>
            </a:r>
            <a:r>
              <a:rPr lang="en-US" altLang="ko-KR" dirty="0"/>
              <a:t>/data </a:t>
            </a:r>
            <a:r>
              <a:rPr lang="en-US" altLang="ko-KR" dirty="0" err="1"/>
              <a:t>lebih</a:t>
            </a:r>
            <a:r>
              <a:rPr lang="en-US" altLang="ko-KR" dirty="0"/>
              <a:t> </a:t>
            </a:r>
            <a:r>
              <a:rPr lang="en-US" altLang="ko-KR" dirty="0" err="1"/>
              <a:t>lanjut</a:t>
            </a:r>
            <a:endParaRPr lang="ko-KR" altLang="en-US" dirty="0"/>
          </a:p>
          <a:p>
            <a:pPr algn="just"/>
            <a:r>
              <a:rPr lang="en-US" altLang="ko-KR" dirty="0" err="1" smtClean="0"/>
              <a:t>Deduktif</a:t>
            </a:r>
            <a:r>
              <a:rPr lang="en-US" altLang="ko-KR" dirty="0" smtClean="0"/>
              <a:t> → </a:t>
            </a:r>
            <a:r>
              <a:rPr lang="en-US" altLang="ko-KR" dirty="0" err="1" smtClean="0"/>
              <a:t>Dosen</a:t>
            </a:r>
            <a:r>
              <a:rPr lang="en-US" altLang="ko-KR" dirty="0" smtClean="0"/>
              <a:t> </a:t>
            </a:r>
            <a:r>
              <a:rPr lang="en-US" altLang="ko-KR" dirty="0" err="1"/>
              <a:t>membawa</a:t>
            </a:r>
            <a:r>
              <a:rPr lang="en-US" altLang="ko-KR" dirty="0"/>
              <a:t> statement </a:t>
            </a:r>
            <a:r>
              <a:rPr lang="en-US" altLang="ko-KR" dirty="0" err="1"/>
              <a:t>konsep</a:t>
            </a:r>
            <a:r>
              <a:rPr lang="en-US" altLang="ko-KR" dirty="0"/>
              <a:t>/</a:t>
            </a:r>
            <a:r>
              <a:rPr lang="en-US" altLang="ko-KR" dirty="0" err="1"/>
              <a:t>teori</a:t>
            </a:r>
            <a:r>
              <a:rPr lang="en-US" altLang="ko-KR" dirty="0"/>
              <a:t> </a:t>
            </a:r>
            <a:r>
              <a:rPr lang="en-US" altLang="ko-KR" dirty="0" err="1"/>
              <a:t>ke</a:t>
            </a:r>
            <a:r>
              <a:rPr lang="en-US" altLang="ko-KR" dirty="0"/>
              <a:t> </a:t>
            </a:r>
            <a:r>
              <a:rPr lang="en-US" altLang="ko-KR" dirty="0" err="1"/>
              <a:t>kelas</a:t>
            </a:r>
            <a:r>
              <a:rPr lang="en-US" altLang="ko-KR" dirty="0"/>
              <a:t> </a:t>
            </a:r>
            <a:r>
              <a:rPr lang="en-US" altLang="ko-KR" dirty="0" err="1"/>
              <a:t>dan</a:t>
            </a:r>
            <a:r>
              <a:rPr lang="en-US" altLang="ko-KR" dirty="0"/>
              <a:t> </a:t>
            </a:r>
            <a:r>
              <a:rPr lang="en-US" altLang="ko-KR" dirty="0" err="1"/>
              <a:t>bersama</a:t>
            </a:r>
            <a:r>
              <a:rPr lang="en-US" altLang="ko-KR" dirty="0"/>
              <a:t> </a:t>
            </a:r>
            <a:r>
              <a:rPr lang="en-US" altLang="ko-KR" dirty="0" err="1"/>
              <a:t>mahasiswa</a:t>
            </a:r>
            <a:r>
              <a:rPr lang="en-US" altLang="ko-KR" dirty="0"/>
              <a:t> </a:t>
            </a:r>
            <a:r>
              <a:rPr lang="en-US" altLang="ko-KR" dirty="0" err="1"/>
              <a:t>menunjukan</a:t>
            </a:r>
            <a:r>
              <a:rPr lang="en-US" altLang="ko-KR" dirty="0"/>
              <a:t> </a:t>
            </a:r>
            <a:r>
              <a:rPr lang="en-US" altLang="ko-KR" dirty="0" err="1"/>
              <a:t>bukti-bukti</a:t>
            </a:r>
            <a:r>
              <a:rPr lang="en-US" altLang="ko-KR" dirty="0"/>
              <a:t>/data yang </a:t>
            </a:r>
            <a:r>
              <a:rPr lang="en-US" altLang="ko-KR" dirty="0" err="1"/>
              <a:t>mendukung</a:t>
            </a:r>
            <a:r>
              <a:rPr lang="en-US" altLang="ko-KR" dirty="0"/>
              <a:t> </a:t>
            </a:r>
            <a:r>
              <a:rPr lang="en-US" altLang="ko-KR" dirty="0" err="1"/>
              <a:t>konsep</a:t>
            </a:r>
            <a:r>
              <a:rPr lang="en-US" altLang="ko-KR" dirty="0"/>
              <a:t> </a:t>
            </a:r>
            <a:r>
              <a:rPr lang="en-US" altLang="ko-KR" dirty="0" err="1"/>
              <a:t>atau</a:t>
            </a:r>
            <a:r>
              <a:rPr lang="en-US" altLang="ko-KR" dirty="0"/>
              <a:t> </a:t>
            </a:r>
            <a:r>
              <a:rPr lang="en-US" altLang="ko-KR" dirty="0" err="1"/>
              <a:t>teori</a:t>
            </a:r>
            <a:r>
              <a:rPr lang="en-US" altLang="ko-KR" dirty="0"/>
              <a:t> </a:t>
            </a:r>
            <a:r>
              <a:rPr lang="en-US" altLang="ko-KR" dirty="0" err="1" smtClean="0"/>
              <a:t>tersebut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3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714855"/>
            <a:ext cx="8679898" cy="724247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Wujud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Integrasi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dalam</a:t>
            </a:r>
            <a:r>
              <a:rPr lang="en-US" sz="4000" b="1" dirty="0" smtClean="0"/>
              <a:t> RPS</a:t>
            </a:r>
            <a:endParaRPr lang="en-US" sz="4000" b="1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D9F631C3-DBEF-4AA1-B991-E48699974012}"/>
              </a:ext>
            </a:extLst>
          </p:cNvPr>
          <p:cNvSpPr/>
          <p:nvPr/>
        </p:nvSpPr>
        <p:spPr>
          <a:xfrm>
            <a:off x="1017608" y="2117772"/>
            <a:ext cx="1495220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6392E7-028B-4450-9458-F08909D6EC25}"/>
              </a:ext>
            </a:extLst>
          </p:cNvPr>
          <p:cNvSpPr/>
          <p:nvPr/>
        </p:nvSpPr>
        <p:spPr>
          <a:xfrm rot="18900000">
            <a:off x="753212" y="2284476"/>
            <a:ext cx="564027" cy="752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CB8038-0581-4144-815C-1F4D2DD8CE16}"/>
              </a:ext>
            </a:extLst>
          </p:cNvPr>
          <p:cNvSpPr txBox="1"/>
          <p:nvPr/>
        </p:nvSpPr>
        <p:spPr>
          <a:xfrm>
            <a:off x="759778" y="2405878"/>
            <a:ext cx="550897" cy="476071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2BAE5F9F-7007-4774-9FD9-4A49B29BE709}"/>
              </a:ext>
            </a:extLst>
          </p:cNvPr>
          <p:cNvSpPr/>
          <p:nvPr/>
        </p:nvSpPr>
        <p:spPr>
          <a:xfrm>
            <a:off x="2578734" y="3714524"/>
            <a:ext cx="1495220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0C3AFC-0533-4F2D-B104-2F5110D40BEB}"/>
              </a:ext>
            </a:extLst>
          </p:cNvPr>
          <p:cNvSpPr/>
          <p:nvPr/>
        </p:nvSpPr>
        <p:spPr>
          <a:xfrm rot="18900000">
            <a:off x="2314338" y="3881228"/>
            <a:ext cx="564027" cy="752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C52D7C-48FE-46E3-8DF5-C06ED7666449}"/>
              </a:ext>
            </a:extLst>
          </p:cNvPr>
          <p:cNvSpPr txBox="1"/>
          <p:nvPr/>
        </p:nvSpPr>
        <p:spPr>
          <a:xfrm>
            <a:off x="2320904" y="4002630"/>
            <a:ext cx="550897" cy="476071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FC72A31-99D0-4E81-8E70-E51299BCA97C}"/>
              </a:ext>
            </a:extLst>
          </p:cNvPr>
          <p:cNvSpPr/>
          <p:nvPr/>
        </p:nvSpPr>
        <p:spPr>
          <a:xfrm>
            <a:off x="3882685" y="2117772"/>
            <a:ext cx="1495220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2DF2E78-CA1B-4859-A2F2-A60EBB617D60}"/>
              </a:ext>
            </a:extLst>
          </p:cNvPr>
          <p:cNvSpPr/>
          <p:nvPr/>
        </p:nvSpPr>
        <p:spPr>
          <a:xfrm rot="18900000">
            <a:off x="3618289" y="2284476"/>
            <a:ext cx="564027" cy="752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E5D0FA-DC2D-4C7B-8309-3234A2E8B53A}"/>
              </a:ext>
            </a:extLst>
          </p:cNvPr>
          <p:cNvSpPr txBox="1"/>
          <p:nvPr/>
        </p:nvSpPr>
        <p:spPr>
          <a:xfrm>
            <a:off x="3624855" y="2427518"/>
            <a:ext cx="550897" cy="432792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xmlns="" id="{CD16B62F-6AFD-47BE-A31A-701142605A06}"/>
              </a:ext>
            </a:extLst>
          </p:cNvPr>
          <p:cNvSpPr/>
          <p:nvPr/>
        </p:nvSpPr>
        <p:spPr>
          <a:xfrm>
            <a:off x="5443810" y="3714524"/>
            <a:ext cx="1495220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782C8B-D765-4A2E-BC35-F9641735BC58}"/>
              </a:ext>
            </a:extLst>
          </p:cNvPr>
          <p:cNvSpPr/>
          <p:nvPr/>
        </p:nvSpPr>
        <p:spPr>
          <a:xfrm rot="18900000">
            <a:off x="5179415" y="3881228"/>
            <a:ext cx="564027" cy="752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7B4A01-93C4-4E0A-B5CE-2194CBDE5752}"/>
              </a:ext>
            </a:extLst>
          </p:cNvPr>
          <p:cNvSpPr txBox="1"/>
          <p:nvPr/>
        </p:nvSpPr>
        <p:spPr>
          <a:xfrm>
            <a:off x="5185980" y="4002630"/>
            <a:ext cx="550897" cy="476071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xmlns="" id="{10C8836B-E354-4A3A-A101-DE4F9EEF8248}"/>
              </a:ext>
            </a:extLst>
          </p:cNvPr>
          <p:cNvSpPr/>
          <p:nvPr/>
        </p:nvSpPr>
        <p:spPr>
          <a:xfrm>
            <a:off x="6747762" y="2117772"/>
            <a:ext cx="1495220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01B64A-A1E4-4AA6-923E-873C37E69487}"/>
              </a:ext>
            </a:extLst>
          </p:cNvPr>
          <p:cNvSpPr/>
          <p:nvPr/>
        </p:nvSpPr>
        <p:spPr>
          <a:xfrm rot="18900000">
            <a:off x="6483366" y="2284476"/>
            <a:ext cx="564027" cy="752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E8D2A1-8E79-4656-9C35-5ACB8CA7B825}"/>
              </a:ext>
            </a:extLst>
          </p:cNvPr>
          <p:cNvSpPr txBox="1"/>
          <p:nvPr/>
        </p:nvSpPr>
        <p:spPr>
          <a:xfrm>
            <a:off x="6489932" y="2405878"/>
            <a:ext cx="550897" cy="476071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3EA60A-0ECF-49A1-A313-B03ADAE29DE6}"/>
              </a:ext>
            </a:extLst>
          </p:cNvPr>
          <p:cNvSpPr txBox="1"/>
          <p:nvPr/>
        </p:nvSpPr>
        <p:spPr>
          <a:xfrm>
            <a:off x="1207007" y="3122121"/>
            <a:ext cx="112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rgbClr val="CD774F"/>
                </a:solidFill>
                <a:cs typeface="Arial" pitchFamily="34" charset="0"/>
              </a:rPr>
              <a:t>Pokok</a:t>
            </a:r>
            <a:r>
              <a:rPr lang="en-US" altLang="ko-KR" sz="2000" b="1" dirty="0" smtClean="0">
                <a:solidFill>
                  <a:srgbClr val="CD774F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CD774F"/>
                </a:solidFill>
                <a:cs typeface="Arial" pitchFamily="34" charset="0"/>
              </a:rPr>
              <a:t>Bahasan</a:t>
            </a:r>
            <a:endParaRPr lang="ko-KR" altLang="en-US" sz="2000" b="1" dirty="0">
              <a:solidFill>
                <a:srgbClr val="CD774F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AA8810-E4C9-402F-BC44-D343DA2A7663}"/>
              </a:ext>
            </a:extLst>
          </p:cNvPr>
          <p:cNvSpPr txBox="1"/>
          <p:nvPr/>
        </p:nvSpPr>
        <p:spPr>
          <a:xfrm>
            <a:off x="4091190" y="3122121"/>
            <a:ext cx="112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Studi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Kasus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B7D039E-E99B-4E5B-AFA6-5EF7DAF53A03}"/>
              </a:ext>
            </a:extLst>
          </p:cNvPr>
          <p:cNvSpPr txBox="1"/>
          <p:nvPr/>
        </p:nvSpPr>
        <p:spPr>
          <a:xfrm>
            <a:off x="6953010" y="3122121"/>
            <a:ext cx="112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</a:rPr>
              <a:t>Metode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 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</a:rPr>
              <a:t>Belajar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A401678-4E87-4FE2-A2B9-69EE3ECE593B}"/>
              </a:ext>
            </a:extLst>
          </p:cNvPr>
          <p:cNvSpPr txBox="1"/>
          <p:nvPr/>
        </p:nvSpPr>
        <p:spPr>
          <a:xfrm>
            <a:off x="2765325" y="4749003"/>
            <a:ext cx="1121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Sub </a:t>
            </a:r>
            <a:r>
              <a:rPr lang="en-US" altLang="ko-KR" sz="16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Pokok</a:t>
            </a:r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Bahasan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3F2FBBF-9FC4-4987-84D7-41F1A3D5CB30}"/>
              </a:ext>
            </a:extLst>
          </p:cNvPr>
          <p:cNvSpPr txBox="1"/>
          <p:nvPr/>
        </p:nvSpPr>
        <p:spPr>
          <a:xfrm>
            <a:off x="5642052" y="4749003"/>
            <a:ext cx="120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4"/>
                </a:solidFill>
                <a:cs typeface="Arial" pitchFamily="34" charset="0"/>
              </a:rPr>
              <a:t>Referensi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2913983D-5D23-4132-9989-AAD1800CB109}"/>
              </a:ext>
            </a:extLst>
          </p:cNvPr>
          <p:cNvSpPr/>
          <p:nvPr/>
        </p:nvSpPr>
        <p:spPr>
          <a:xfrm>
            <a:off x="1584053" y="2640066"/>
            <a:ext cx="357114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E8826494-9DBA-40CB-83CE-680EA634E97C}"/>
              </a:ext>
            </a:extLst>
          </p:cNvPr>
          <p:cNvSpPr/>
          <p:nvPr/>
        </p:nvSpPr>
        <p:spPr>
          <a:xfrm>
            <a:off x="7304957" y="2623912"/>
            <a:ext cx="435584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xmlns="" id="{BCFC15A5-C41C-4B04-BA88-EF2DC370E6A4}"/>
              </a:ext>
            </a:extLst>
          </p:cNvPr>
          <p:cNvSpPr/>
          <p:nvPr/>
        </p:nvSpPr>
        <p:spPr>
          <a:xfrm>
            <a:off x="3167253" y="4246068"/>
            <a:ext cx="33534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7">
            <a:extLst>
              <a:ext uri="{FF2B5EF4-FFF2-40B4-BE49-F238E27FC236}">
                <a16:creationId xmlns:a16="http://schemas.microsoft.com/office/drawing/2014/main" xmlns="" id="{27BA994B-E612-48F5-BD88-B3DB82A319BC}"/>
              </a:ext>
            </a:extLst>
          </p:cNvPr>
          <p:cNvSpPr/>
          <p:nvPr/>
        </p:nvSpPr>
        <p:spPr>
          <a:xfrm rot="18900000">
            <a:off x="4469866" y="2582979"/>
            <a:ext cx="320048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FFC5770E-7B77-4FD1-840C-7B47A23E9D64}"/>
              </a:ext>
            </a:extLst>
          </p:cNvPr>
          <p:cNvSpPr/>
          <p:nvPr/>
        </p:nvSpPr>
        <p:spPr>
          <a:xfrm>
            <a:off x="6032329" y="4148048"/>
            <a:ext cx="348140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7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1693064-3324-4580-9F99-5445E218B1FD}"/>
              </a:ext>
            </a:extLst>
          </p:cNvPr>
          <p:cNvGrpSpPr/>
          <p:nvPr/>
        </p:nvGrpSpPr>
        <p:grpSpPr>
          <a:xfrm>
            <a:off x="0" y="456579"/>
            <a:ext cx="8831357" cy="5944845"/>
            <a:chOff x="778430" y="817270"/>
            <a:chExt cx="7754010" cy="3914720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14B59814-8486-4AF9-B001-35B42FE2B0DC}"/>
                </a:ext>
              </a:extLst>
            </p:cNvPr>
            <p:cNvCxnSpPr>
              <a:cxnSpLocks/>
            </p:cNvCxnSpPr>
            <p:nvPr/>
          </p:nvCxnSpPr>
          <p:spPr>
            <a:xfrm>
              <a:off x="778430" y="817270"/>
              <a:ext cx="775401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F08C5BD-A81E-4B08-BACA-DC9DB01D8B46}"/>
                </a:ext>
              </a:extLst>
            </p:cNvPr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FE572075-1A82-4417-AED4-16046E032A36}"/>
                </a:ext>
              </a:extLst>
            </p:cNvPr>
            <p:cNvCxnSpPr>
              <a:cxnSpLocks/>
            </p:cNvCxnSpPr>
            <p:nvPr/>
          </p:nvCxnSpPr>
          <p:spPr>
            <a:xfrm>
              <a:off x="1752478" y="4731989"/>
              <a:ext cx="6779962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8AD80CB-10CD-41B0-9F43-02D1A14263A1}"/>
              </a:ext>
            </a:extLst>
          </p:cNvPr>
          <p:cNvGrpSpPr/>
          <p:nvPr/>
        </p:nvGrpSpPr>
        <p:grpSpPr>
          <a:xfrm>
            <a:off x="978896" y="6077167"/>
            <a:ext cx="447405" cy="439966"/>
            <a:chOff x="3921051" y="4890545"/>
            <a:chExt cx="401671" cy="29624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343C144-87AF-472E-9540-ADD54854A905}"/>
                </a:ext>
              </a:extLst>
            </p:cNvPr>
            <p:cNvSpPr/>
            <p:nvPr/>
          </p:nvSpPr>
          <p:spPr>
            <a:xfrm>
              <a:off x="3921051" y="4982020"/>
              <a:ext cx="376332" cy="20476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77FF369-C477-49EF-8882-150E6D10A456}"/>
                </a:ext>
              </a:extLst>
            </p:cNvPr>
            <p:cNvSpPr/>
            <p:nvPr/>
          </p:nvSpPr>
          <p:spPr>
            <a:xfrm>
              <a:off x="4062610" y="4890545"/>
              <a:ext cx="260112" cy="221372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52CA0B-97C9-4939-8F0E-BBB85D58C7D6}"/>
              </a:ext>
            </a:extLst>
          </p:cNvPr>
          <p:cNvSpPr txBox="1"/>
          <p:nvPr/>
        </p:nvSpPr>
        <p:spPr>
          <a:xfrm>
            <a:off x="6366617" y="1854048"/>
            <a:ext cx="22183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seperti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Jawa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Sumatera, Sulawesi Selatan,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di Sulawesi Tenggara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menghasilkan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produktivitas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ulama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sosio-kultural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sebab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keterputusan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sejarah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masa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lalu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kultur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cukup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kuat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Sultra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Akibatnya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materi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model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murni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sebagaimana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kategori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Zamakhsari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Dhofir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Baca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Asliah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Zainal “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Rakyat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Penjaga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Tradisi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Keagamaan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Sultra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, 2018). 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9BC377D-79F9-47DD-BCFD-CECFF7889ACD}"/>
              </a:ext>
            </a:extLst>
          </p:cNvPr>
          <p:cNvSpPr txBox="1"/>
          <p:nvPr/>
        </p:nvSpPr>
        <p:spPr>
          <a:xfrm>
            <a:off x="6719212" y="1327178"/>
            <a:ext cx="195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Studi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Kasus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R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eferensi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F2469A-7949-4A5A-8307-8B213AD5B52B}"/>
              </a:ext>
            </a:extLst>
          </p:cNvPr>
          <p:cNvSpPr txBox="1"/>
          <p:nvPr/>
        </p:nvSpPr>
        <p:spPr>
          <a:xfrm>
            <a:off x="6719212" y="140474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C2E41-667B-469E-BF49-C2657A39AFD3}"/>
              </a:ext>
            </a:extLst>
          </p:cNvPr>
          <p:cNvSpPr txBox="1"/>
          <p:nvPr/>
        </p:nvSpPr>
        <p:spPr>
          <a:xfrm>
            <a:off x="4050707" y="2059152"/>
            <a:ext cx="2076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proses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wilayah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dipengaruhi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kebudayaan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setempat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Indonesia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berbeda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luar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negeri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Sama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juga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halnya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Jawa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berbeda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Sultra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. Hal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disebabkan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karakter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masyarakat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Sultra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berbeda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Jawa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Dosen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mengemukakan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teori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konstruksi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(Peter Berger), </a:t>
            </a:r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teori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habitus (Bourdieu).  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B7444A4-4227-4648-A75B-CDA6B2496875}"/>
              </a:ext>
            </a:extLst>
          </p:cNvPr>
          <p:cNvSpPr txBox="1"/>
          <p:nvPr/>
        </p:nvSpPr>
        <p:spPr>
          <a:xfrm>
            <a:off x="4415678" y="1275902"/>
            <a:ext cx="1868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Pokok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Bahasan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Pendidikan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AAD4CAEE-377D-466E-80FE-11B46BAFB743}"/>
              </a:ext>
            </a:extLst>
          </p:cNvPr>
          <p:cNvSpPr txBox="1">
            <a:spLocks/>
          </p:cNvSpPr>
          <p:nvPr/>
        </p:nvSpPr>
        <p:spPr>
          <a:xfrm>
            <a:off x="272276" y="592433"/>
            <a:ext cx="2726541" cy="15379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000" dirty="0" err="1" smtClean="0">
                <a:solidFill>
                  <a:schemeClr val="bg1"/>
                </a:solidFill>
                <a:latin typeface="+mj-lt"/>
              </a:rPr>
              <a:t>Antropologi</a:t>
            </a:r>
            <a:r>
              <a:rPr lang="en-US" altLang="ko-KR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latin typeface="+mj-lt"/>
              </a:rPr>
              <a:t>Pendidikan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30F6A4-CFFC-49C2-AB41-1F762FD73561}"/>
              </a:ext>
            </a:extLst>
          </p:cNvPr>
          <p:cNvSpPr txBox="1"/>
          <p:nvPr/>
        </p:nvSpPr>
        <p:spPr>
          <a:xfrm>
            <a:off x="3179036" y="561655"/>
            <a:ext cx="54059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Pesantren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R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akyat </a:t>
            </a:r>
            <a:r>
              <a:rPr lang="en-GB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Penjaga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Tradisi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Keagamaan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 (Zainal, 2018)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87547DD-9F96-4BA9-A8EC-F939D4878D86}"/>
              </a:ext>
            </a:extLst>
          </p:cNvPr>
          <p:cNvSpPr/>
          <p:nvPr/>
        </p:nvSpPr>
        <p:spPr>
          <a:xfrm>
            <a:off x="365005" y="688408"/>
            <a:ext cx="2606922" cy="601165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629D2BC-BEFD-474D-80E3-FA5EB3AAC71A}"/>
              </a:ext>
            </a:extLst>
          </p:cNvPr>
          <p:cNvSpPr/>
          <p:nvPr/>
        </p:nvSpPr>
        <p:spPr>
          <a:xfrm>
            <a:off x="3519153" y="688407"/>
            <a:ext cx="2414126" cy="60864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8800CC6E-2388-474E-8E8A-E1B8083244C0}"/>
              </a:ext>
            </a:extLst>
          </p:cNvPr>
          <p:cNvSpPr/>
          <p:nvPr/>
        </p:nvSpPr>
        <p:spPr>
          <a:xfrm rot="18846045">
            <a:off x="349329" y="238203"/>
            <a:ext cx="2278639" cy="1473257"/>
          </a:xfrm>
          <a:prstGeom prst="triangl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F2DAC346-F511-481A-AC21-76ED8CE3D0EE}"/>
              </a:ext>
            </a:extLst>
          </p:cNvPr>
          <p:cNvSpPr/>
          <p:nvPr/>
        </p:nvSpPr>
        <p:spPr>
          <a:xfrm rot="2753955" flipH="1">
            <a:off x="3670315" y="238203"/>
            <a:ext cx="2278639" cy="1473257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4532C92-A61C-4217-9C1A-F52EEE06CD3C}"/>
              </a:ext>
            </a:extLst>
          </p:cNvPr>
          <p:cNvGrpSpPr/>
          <p:nvPr/>
        </p:nvGrpSpPr>
        <p:grpSpPr>
          <a:xfrm>
            <a:off x="430184" y="1654131"/>
            <a:ext cx="2624743" cy="4907285"/>
            <a:chOff x="1385610" y="1081474"/>
            <a:chExt cx="3933415" cy="326874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FA577F7-F57B-4CD4-9247-38C339BA1D69}"/>
                </a:ext>
              </a:extLst>
            </p:cNvPr>
            <p:cNvSpPr txBox="1"/>
            <p:nvPr/>
          </p:nvSpPr>
          <p:spPr>
            <a:xfrm>
              <a:off x="1401033" y="1562082"/>
              <a:ext cx="3793608" cy="278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Upaya-upaya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radikalisme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boleh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menciptakan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radikalisme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baru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Deradikalisasi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mestinya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diupayakan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mengembalikan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ruh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Islam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sebagai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rahmatan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lil’alamin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artinya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Islam yang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berwajah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ramah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;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bukan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Islam 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yang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berwajah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marah</a:t>
              </a:r>
              <a:endParaRPr lang="en-US" altLang="ko-KR" sz="1400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Arah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deradikalisasi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adalah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menciptakan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“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narasi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alternatif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”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menciptakan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ruang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, space,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referensi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lain agar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pemahaman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agama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seseorang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tunggal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memaksakan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kebenaran</a:t>
              </a:r>
              <a:r>
                <a:rPr lang="en-US" altLang="ko-KR" sz="1400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rgbClr val="0070C0"/>
                  </a:solidFill>
                  <a:cs typeface="Arial" pitchFamily="34" charset="0"/>
                </a:rPr>
                <a:t>sendiri</a:t>
              </a:r>
              <a:endParaRPr lang="en-US" altLang="ko-KR" sz="14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8D65FD-D0EA-469F-A5E7-68A419AF907C}"/>
                </a:ext>
              </a:extLst>
            </p:cNvPr>
            <p:cNvSpPr txBox="1"/>
            <p:nvPr/>
          </p:nvSpPr>
          <p:spPr>
            <a:xfrm>
              <a:off x="1385610" y="1081474"/>
              <a:ext cx="3933415" cy="389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Sub-</a:t>
              </a:r>
              <a:r>
                <a:rPr lang="en-US" altLang="ko-KR" sz="1600" b="1" dirty="0" err="1" smtClean="0">
                  <a:solidFill>
                    <a:srgbClr val="0070C0"/>
                  </a:solidFill>
                  <a:cs typeface="Arial" pitchFamily="34" charset="0"/>
                </a:rPr>
                <a:t>Pokok</a:t>
              </a:r>
              <a:r>
                <a:rPr lang="en-US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rgbClr val="0070C0"/>
                  </a:solidFill>
                  <a:cs typeface="Arial" pitchFamily="34" charset="0"/>
                </a:rPr>
                <a:t>Bahasan</a:t>
              </a:r>
              <a:r>
                <a:rPr lang="en-US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; </a:t>
              </a:r>
              <a:r>
                <a:rPr lang="en-US" altLang="ko-KR" sz="1600" b="1" dirty="0" err="1" smtClean="0">
                  <a:solidFill>
                    <a:srgbClr val="0070C0"/>
                  </a:solidFill>
                  <a:cs typeface="Arial" pitchFamily="34" charset="0"/>
                </a:rPr>
                <a:t>Upaya</a:t>
              </a:r>
              <a:r>
                <a:rPr lang="en-US" altLang="ko-KR" sz="16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rgbClr val="0070C0"/>
                  </a:solidFill>
                  <a:cs typeface="Arial" pitchFamily="34" charset="0"/>
                </a:rPr>
                <a:t>Deradikalisasi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4EDD238-3DB5-40F0-8483-ECF543C64471}"/>
              </a:ext>
            </a:extLst>
          </p:cNvPr>
          <p:cNvGrpSpPr/>
          <p:nvPr/>
        </p:nvGrpSpPr>
        <p:grpSpPr>
          <a:xfrm>
            <a:off x="3519153" y="1450882"/>
            <a:ext cx="2578232" cy="5035696"/>
            <a:chOff x="1981561" y="959841"/>
            <a:chExt cx="4309911" cy="382342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82768B3-9773-494D-AAEB-65C7CEFDB289}"/>
                </a:ext>
              </a:extLst>
            </p:cNvPr>
            <p:cNvSpPr txBox="1"/>
            <p:nvPr/>
          </p:nvSpPr>
          <p:spPr>
            <a:xfrm>
              <a:off x="2122672" y="1371482"/>
              <a:ext cx="3894472" cy="341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Riset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mini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mahasiswa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tentang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pandangan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dan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sikap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mahasiswi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bercadar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;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apakah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perempuan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bercadar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eksklusif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atau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justru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inklusif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 </a:t>
              </a:r>
              <a:endParaRPr lang="en-US" altLang="ko-KR" sz="1300" dirty="0">
                <a:solidFill>
                  <a:schemeClr val="accent4"/>
                </a:solidFill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Tindak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lanjut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dari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riset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tentang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pemetaan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paham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ekstrimisme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pada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mahasiswa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baru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IAIN </a:t>
              </a:r>
              <a:r>
                <a:rPr lang="en-US" altLang="ko-KR" sz="1300" dirty="0" err="1">
                  <a:solidFill>
                    <a:schemeClr val="accent4"/>
                  </a:solidFill>
                  <a:cs typeface="Arial" pitchFamily="34" charset="0"/>
                </a:rPr>
                <a:t>K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endari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tahun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ajaran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2018/2019. </a:t>
              </a:r>
              <a:r>
                <a:rPr lang="en-US" altLang="ko-KR" sz="1300" dirty="0">
                  <a:solidFill>
                    <a:schemeClr val="accent4"/>
                  </a:solidFill>
                  <a:cs typeface="Arial" pitchFamily="34" charset="0"/>
                </a:rPr>
                <a:t>D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ari data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dapat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dilakukan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treatment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terhadap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mahasiswa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baru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berdasarkan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pemetaan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kategori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(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unsur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pengabdian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masuk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) 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Upaya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antisipatif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terhadap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pra-kondisi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keberadaan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mahasiswi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bercadar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dan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respon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serta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kebijakan</a:t>
              </a:r>
              <a:r>
                <a:rPr lang="en-US" altLang="ko-KR" sz="1300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300" dirty="0" err="1" smtClean="0">
                  <a:solidFill>
                    <a:schemeClr val="accent4"/>
                  </a:solidFill>
                  <a:cs typeface="Arial" pitchFamily="34" charset="0"/>
                </a:rPr>
                <a:t>kampus</a:t>
              </a:r>
              <a:endParaRPr lang="en-US" altLang="ko-KR" sz="13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15C05CC-A8B4-4939-ABCD-4EF51A7C1DBC}"/>
                </a:ext>
              </a:extLst>
            </p:cNvPr>
            <p:cNvSpPr txBox="1"/>
            <p:nvPr/>
          </p:nvSpPr>
          <p:spPr>
            <a:xfrm>
              <a:off x="1981561" y="959841"/>
              <a:ext cx="4309911" cy="44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4"/>
                  </a:solidFill>
                  <a:cs typeface="Arial" pitchFamily="34" charset="0"/>
                </a:rPr>
                <a:t>Metode</a:t>
              </a:r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/</a:t>
              </a:r>
              <a:r>
                <a:rPr lang="en-US" altLang="ko-KR" sz="1600" b="1" dirty="0" err="1" smtClean="0">
                  <a:solidFill>
                    <a:schemeClr val="accent4"/>
                  </a:solidFill>
                  <a:cs typeface="Arial" pitchFamily="34" charset="0"/>
                </a:rPr>
                <a:t>Strategi</a:t>
              </a:r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accent4"/>
                  </a:solidFill>
                  <a:cs typeface="Arial" pitchFamily="34" charset="0"/>
                </a:rPr>
                <a:t>Pembelajaran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EACF6A24-15D5-4328-8190-3046B092F17F}"/>
              </a:ext>
            </a:extLst>
          </p:cNvPr>
          <p:cNvSpPr txBox="1">
            <a:spLocks/>
          </p:cNvSpPr>
          <p:nvPr/>
        </p:nvSpPr>
        <p:spPr>
          <a:xfrm>
            <a:off x="6003868" y="624570"/>
            <a:ext cx="3310544" cy="20585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Antinarkoba</a:t>
            </a:r>
            <a:r>
              <a:rPr lang="en-US" altLang="ko-KR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US" altLang="ko-KR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Antikorupsi</a:t>
            </a:r>
            <a:r>
              <a:rPr lang="en-US" altLang="ko-KR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US" altLang="ko-KR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dan</a:t>
            </a:r>
            <a:r>
              <a:rPr lang="en-US" altLang="ko-KR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Deradikalisasi</a:t>
            </a:r>
            <a:endParaRPr lang="ko-KR" alt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C8B3AF4-0270-432F-82CA-1684EC702A5F}"/>
              </a:ext>
            </a:extLst>
          </p:cNvPr>
          <p:cNvSpPr txBox="1"/>
          <p:nvPr/>
        </p:nvSpPr>
        <p:spPr>
          <a:xfrm>
            <a:off x="6518099" y="2406117"/>
            <a:ext cx="199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aphic 91">
            <a:extLst>
              <a:ext uri="{FF2B5EF4-FFF2-40B4-BE49-F238E27FC236}">
                <a16:creationId xmlns="" xmlns:a16="http://schemas.microsoft.com/office/drawing/2014/main" id="{91609818-167D-4813-9002-005DAB69CDE0}"/>
              </a:ext>
            </a:extLst>
          </p:cNvPr>
          <p:cNvGrpSpPr/>
          <p:nvPr/>
        </p:nvGrpSpPr>
        <p:grpSpPr>
          <a:xfrm>
            <a:off x="1545973" y="866871"/>
            <a:ext cx="547747" cy="656562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A3815AB-2B79-4809-B092-49A55B8F8AF9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D5CFFA0-909D-4CB5-A20F-00472B676280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5A5D4FA-5EAB-4E88-AD6C-B5312A1CC4C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61C4DB82-7B81-4A60-81ED-0CFC2FBEC178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1AD113A-19B3-465B-9C01-2FBF83AEF924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34CE8DA-30CD-4F77-A077-C375E4A1D586}"/>
              </a:ext>
            </a:extLst>
          </p:cNvPr>
          <p:cNvGrpSpPr/>
          <p:nvPr/>
        </p:nvGrpSpPr>
        <p:grpSpPr>
          <a:xfrm>
            <a:off x="4238039" y="848737"/>
            <a:ext cx="488177" cy="544785"/>
            <a:chOff x="6761163" y="2984500"/>
            <a:chExt cx="915988" cy="1098550"/>
          </a:xfrm>
          <a:solidFill>
            <a:schemeClr val="accent4"/>
          </a:solidFill>
        </p:grpSpPr>
        <p:sp>
          <p:nvSpPr>
            <p:cNvPr id="44" name="Freeform 14">
              <a:extLst>
                <a:ext uri="{FF2B5EF4-FFF2-40B4-BE49-F238E27FC236}">
                  <a16:creationId xmlns="" xmlns:a16="http://schemas.microsoft.com/office/drawing/2014/main" id="{83BB4362-2BDA-448A-8BBB-CC196F2D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="" xmlns:a16="http://schemas.microsoft.com/office/drawing/2014/main" id="{329078AA-AF0E-48E9-AC68-EBF145F5F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8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26047"/>
              </p:ext>
            </p:extLst>
          </p:nvPr>
        </p:nvGraphicFramePr>
        <p:xfrm>
          <a:off x="324740" y="307648"/>
          <a:ext cx="8332150" cy="6400801"/>
        </p:xfrm>
        <a:graphic>
          <a:graphicData uri="http://schemas.openxmlformats.org/drawingml/2006/table">
            <a:tbl>
              <a:tblPr/>
              <a:tblGrid>
                <a:gridCol w="847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0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77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4467">
                <a:tc grid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 err="1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Analisis</a:t>
                      </a:r>
                      <a:r>
                        <a:rPr lang="en-US" sz="110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SWOT </a:t>
                      </a:r>
                      <a:r>
                        <a:rPr lang="en-US" sz="11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Wingdings" pitchFamily="2" charset="2"/>
                        </a:rPr>
                        <a:t>(Scientific vision)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5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Tracer Study </a:t>
                      </a:r>
                      <a:endParaRPr lang="en-US" sz="1050" b="1" dirty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Wingdings" pitchFamily="2" charset="2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050" b="1" dirty="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Wingdings" pitchFamily="2" charset="2"/>
                        </a:rPr>
                        <a:t>Need Assessment</a:t>
                      </a:r>
                      <a:r>
                        <a:rPr lang="en-US" sz="105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Wingdings" pitchFamily="2" charset="2"/>
                        </a:rPr>
                        <a:t>(Market signal)</a:t>
                      </a:r>
                      <a:endParaRPr lang="en-US" sz="1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sym typeface="Wingdings" pitchFamily="2" charset="2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Tahap inventarisasi informasi dan pengumpulan data melibatkan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stake holder,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forum/pengelola prodi sejenis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74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1. PROFIL LULUSAN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Tahap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penting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: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peran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lulusan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disesuaikan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jenis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&amp;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jenjang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kualifikasi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KKNI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SN-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Dikti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2. CAPAIAN PEMBELAJARAN LULUSAN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(CPL)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Kemampuan yang diperlukan untuk menjalankan peran lulusan sesuai profil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Pemilihan dan Bobot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 3. BAHAN KAJIAN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Memperhatikan kedalaman dan cakupan materi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30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 PETA KURIKULUM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 Proses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pembentukan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MATA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KULIAH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Hubungan antara Capaian Pembelajaran Lulusan dengan Bahan Kajian sehingga terbentuk Mata Kuliah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Arial"/>
                        </a:rPr>
                        <a:t>5. PEMBOBOTAN MATA KULIAH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Hubungan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antara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Mata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kuliah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dan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bahan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kajian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beserta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bobotnya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smtClean="0">
                          <a:latin typeface="Calibri"/>
                          <a:ea typeface="Calibri"/>
                          <a:cs typeface="Calibri"/>
                        </a:rPr>
                        <a:t>yang </a:t>
                      </a:r>
                      <a:r>
                        <a:rPr lang="en-US" sz="1050" dirty="0" err="1" smtClean="0">
                          <a:latin typeface="Calibri"/>
                          <a:ea typeface="Calibri"/>
                          <a:cs typeface="Calibri"/>
                        </a:rPr>
                        <a:t>menghasilkan</a:t>
                      </a:r>
                      <a:r>
                        <a:rPr lang="en-US" sz="105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beban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SKS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mata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50" dirty="0" err="1">
                          <a:latin typeface="Calibri"/>
                          <a:ea typeface="Calibri"/>
                          <a:cs typeface="Calibri"/>
                        </a:rPr>
                        <a:t>kuliah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9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Arial"/>
                        </a:rPr>
                        <a:t>6. RENCANA PEMBELAJARAN SEMESTER </a:t>
                      </a:r>
                      <a:r>
                        <a:rPr lang="en-US" sz="1400" b="1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400" b="1">
                          <a:latin typeface="Calibri"/>
                          <a:ea typeface="Calibri"/>
                          <a:cs typeface="Arial"/>
                        </a:rPr>
                        <a:t>RPS)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Dikembangkan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dosen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secara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mandiri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atau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bersama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dalam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</a:rPr>
                        <a:t>kelompok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</a:rPr>
                        <a:t>keahlian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suatu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bidang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Ilmu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pengetahuan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dan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atau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teknologi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dalam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 program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</a:rPr>
                        <a:t>studi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7" marR="456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971801" y="5452481"/>
            <a:ext cx="90488" cy="198437"/>
          </a:xfrm>
          <a:prstGeom prst="downArrow">
            <a:avLst>
              <a:gd name="adj1" fmla="val 50000"/>
              <a:gd name="adj2" fmla="val 54824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971801" y="989174"/>
            <a:ext cx="90487" cy="198437"/>
          </a:xfrm>
          <a:prstGeom prst="downArrow">
            <a:avLst>
              <a:gd name="adj1" fmla="val 50000"/>
              <a:gd name="adj2" fmla="val 54825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971801" y="4563005"/>
            <a:ext cx="90488" cy="198437"/>
          </a:xfrm>
          <a:prstGeom prst="downArrow">
            <a:avLst>
              <a:gd name="adj1" fmla="val 50000"/>
              <a:gd name="adj2" fmla="val 54824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971801" y="3724088"/>
            <a:ext cx="90488" cy="198438"/>
          </a:xfrm>
          <a:prstGeom prst="downArrow">
            <a:avLst>
              <a:gd name="adj1" fmla="val 50000"/>
              <a:gd name="adj2" fmla="val 54824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1" y="2921952"/>
            <a:ext cx="90488" cy="198438"/>
          </a:xfrm>
          <a:prstGeom prst="downArrow">
            <a:avLst>
              <a:gd name="adj1" fmla="val 50000"/>
              <a:gd name="adj2" fmla="val 54824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971801" y="1943708"/>
            <a:ext cx="90487" cy="198438"/>
          </a:xfrm>
          <a:prstGeom prst="downArrow">
            <a:avLst>
              <a:gd name="adj1" fmla="val 50000"/>
              <a:gd name="adj2" fmla="val 54825"/>
            </a:avLst>
          </a:prstGeom>
          <a:solidFill>
            <a:srgbClr val="C0504D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Urgensi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Semester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91507" cy="406242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RPS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mengkoordinasikan</a:t>
            </a:r>
            <a:r>
              <a:rPr lang="en-US" sz="2000" dirty="0"/>
              <a:t> </a:t>
            </a:r>
            <a:r>
              <a:rPr lang="en-US" sz="2000" dirty="0" err="1"/>
              <a:t>komponen-komponen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agar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materi</a:t>
            </a:r>
            <a:r>
              <a:rPr lang="en-US" sz="2000" dirty="0"/>
              <a:t>, </a:t>
            </a:r>
            <a:r>
              <a:rPr lang="en-US" sz="2000" dirty="0" err="1"/>
              <a:t>metode</a:t>
            </a:r>
            <a:r>
              <a:rPr lang="en-US" sz="2000" dirty="0"/>
              <a:t>, model, </a:t>
            </a:r>
            <a:r>
              <a:rPr lang="en-US" sz="2000" dirty="0" err="1"/>
              <a:t>teknik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,  </a:t>
            </a:r>
            <a:r>
              <a:rPr lang="en-US" sz="2000" dirty="0" err="1"/>
              <a:t>sistematis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terukur</a:t>
            </a:r>
            <a:r>
              <a:rPr lang="en-US" sz="2000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RPS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rumpun</a:t>
            </a:r>
            <a:r>
              <a:rPr lang="en-US" sz="2000" dirty="0"/>
              <a:t> </a:t>
            </a:r>
            <a:r>
              <a:rPr lang="en-US" sz="2000" dirty="0" err="1"/>
              <a:t>keilmuan</a:t>
            </a:r>
            <a:r>
              <a:rPr lang="en-US" sz="2000" dirty="0"/>
              <a:t> agar 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mengajar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semester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efisien</a:t>
            </a:r>
            <a:r>
              <a:rPr lang="en-US" sz="2000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RPS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yang 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KKNI </a:t>
            </a:r>
            <a:r>
              <a:rPr lang="en-US" sz="2000" dirty="0" err="1"/>
              <a:t>dan</a:t>
            </a:r>
            <a:r>
              <a:rPr lang="en-US" sz="2000" dirty="0"/>
              <a:t> SN-</a:t>
            </a:r>
            <a:r>
              <a:rPr lang="en-US" sz="2000" dirty="0" err="1"/>
              <a:t>Dikti</a:t>
            </a:r>
            <a:r>
              <a:rPr lang="en-US" sz="2000" dirty="0"/>
              <a:t> yang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RPS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terlepas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,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(</a:t>
            </a:r>
            <a:r>
              <a:rPr lang="en-US" sz="2000" i="1" dirty="0"/>
              <a:t>learning outcomes</a:t>
            </a:r>
            <a:r>
              <a:rPr lang="en-US" sz="2000" dirty="0"/>
              <a:t>),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seterusnya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213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Regulasi</a:t>
            </a:r>
            <a:r>
              <a:rPr lang="en-US" b="1" dirty="0"/>
              <a:t> RPS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Permendikbud</a:t>
            </a:r>
            <a:r>
              <a:rPr lang="en-US" b="1" dirty="0" smtClean="0"/>
              <a:t> No 3/2020</a:t>
            </a:r>
            <a:endParaRPr lang="en-ID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6571" y="1751887"/>
            <a:ext cx="7776673" cy="411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20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66_T_PGO_PASTEL-LEAVES-4x3">
  <a:themeElements>
    <a:clrScheme name="PGO - Pastel Leaves">
      <a:dk1>
        <a:srgbClr val="000000"/>
      </a:dk1>
      <a:lt1>
        <a:srgbClr val="FEFEEE"/>
      </a:lt1>
      <a:dk2>
        <a:srgbClr val="5E5E5E"/>
      </a:dk2>
      <a:lt2>
        <a:srgbClr val="FEFEEE"/>
      </a:lt2>
      <a:accent1>
        <a:srgbClr val="F8A870"/>
      </a:accent1>
      <a:accent2>
        <a:srgbClr val="FBDF7F"/>
      </a:accent2>
      <a:accent3>
        <a:srgbClr val="FAC4B5"/>
      </a:accent3>
      <a:accent4>
        <a:srgbClr val="9BD4BA"/>
      </a:accent4>
      <a:accent5>
        <a:srgbClr val="AB93BE"/>
      </a:accent5>
      <a:accent6>
        <a:srgbClr val="7384D0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66_T_PGO_PASTEL-LEAVES-4x3.pptx" id="{3B6DA350-3186-4B96-89C5-2C3B6EF150ED}" vid="{0AA282EF-D0AC-41CC-9C5B-C8C859E35DDD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66_T_PGO_PASTEL-LEAVES-4x3.pptx" id="{3B6DA350-3186-4B96-89C5-2C3B6EF150ED}" vid="{94EAB870-7AE5-4712-A2CE-05AD10506C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0166_T_PGO_PASTEL-LEAVES-4x3</Template>
  <TotalTime>1514</TotalTime>
  <Words>2172</Words>
  <Application>Microsoft Office PowerPoint</Application>
  <PresentationFormat>On-screen Show (4:3)</PresentationFormat>
  <Paragraphs>267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0166_T_PGO_PASTEL-LEAVES-4x3</vt:lpstr>
      <vt:lpstr>Designed by PresentationGO</vt:lpstr>
      <vt:lpstr>Model Integrasi Penelitian dalam Penyusunan RPS</vt:lpstr>
      <vt:lpstr>Kelas sebagai Inkubator dan Kanal Akademik</vt:lpstr>
      <vt:lpstr>Skenario Integrasi (Deduktif &amp; Induktif)  </vt:lpstr>
      <vt:lpstr>PowerPoint Presentation</vt:lpstr>
      <vt:lpstr>PowerPoint Presentation</vt:lpstr>
      <vt:lpstr>PowerPoint Presentation</vt:lpstr>
      <vt:lpstr>PowerPoint Presentation</vt:lpstr>
      <vt:lpstr>Urgensi Rencana Pembelajaran Semester</vt:lpstr>
      <vt:lpstr>Regulasi RPS dalam Permendikbud No 3/2020</vt:lpstr>
      <vt:lpstr>Perbandingan SAP dan RPS</vt:lpstr>
      <vt:lpstr>Komponen-Komponen Utama RPS (Ps. 12 ayat 3 Permendikbud 3/2020)</vt:lpstr>
      <vt:lpstr>PowerPoint Presentation</vt:lpstr>
      <vt:lpstr>Unsur-Unsur Capaian Pembelajaran MK (Panduan Pengembangan Kurikulum PTKI Mengacu pada KKNI dan SN-Dikti, 2018)</vt:lpstr>
      <vt:lpstr>Merumuskan Capaian Pembelajaran MK</vt:lpstr>
      <vt:lpstr>Contoh Rumusan Capain Pembelajaran</vt:lpstr>
      <vt:lpstr>Lanjutan;</vt:lpstr>
      <vt:lpstr>Deskripsi ABCD dalam CPMK</vt:lpstr>
      <vt:lpstr>Merumuskan RPS dengan Paradigma Transdisipliner</vt:lpstr>
      <vt:lpstr>Contoh RPS Dengan Pendekatan Transdisipliner</vt:lpstr>
      <vt:lpstr>Lanjutan;</vt:lpstr>
      <vt:lpstr>Format Tugas Mahasiswa</vt:lpstr>
      <vt:lpstr>Strategi dan Kebijakan Integrasi Tridharma</vt:lpstr>
      <vt:lpstr>Jangan pisahkan penelitian dan pkm dari pembelajaran, sebab mereka adalah saudara kandung dalam keluarga tridharma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IAIN KENDARI</dc:creator>
  <dc:description>© Copyright PresentationGo.com</dc:description>
  <cp:lastModifiedBy>IAIN KENDARI</cp:lastModifiedBy>
  <cp:revision>28</cp:revision>
  <dcterms:created xsi:type="dcterms:W3CDTF">2020-07-22T14:34:00Z</dcterms:created>
  <dcterms:modified xsi:type="dcterms:W3CDTF">2020-08-18T02:32:07Z</dcterms:modified>
  <cp:category>Templates</cp:category>
</cp:coreProperties>
</file>